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9" r:id="rId4"/>
    <p:sldId id="262" r:id="rId5"/>
    <p:sldId id="274" r:id="rId6"/>
    <p:sldId id="277" r:id="rId7"/>
    <p:sldId id="284" r:id="rId8"/>
    <p:sldId id="289" r:id="rId9"/>
    <p:sldId id="292" r:id="rId10"/>
    <p:sldId id="294" r:id="rId11"/>
    <p:sldId id="295" r:id="rId12"/>
    <p:sldId id="296" r:id="rId13"/>
    <p:sldId id="297" r:id="rId14"/>
    <p:sldId id="298" r:id="rId15"/>
    <p:sldId id="299" r:id="rId16"/>
    <p:sldId id="301" r:id="rId17"/>
    <p:sldId id="303" r:id="rId18"/>
    <p:sldId id="308" r:id="rId19"/>
    <p:sldId id="310" r:id="rId20"/>
    <p:sldId id="258" r:id="rId21"/>
    <p:sldId id="260" r:id="rId22"/>
    <p:sldId id="265" r:id="rId23"/>
    <p:sldId id="270" r:id="rId24"/>
    <p:sldId id="311" r:id="rId25"/>
    <p:sldId id="280" r:id="rId26"/>
    <p:sldId id="283" r:id="rId27"/>
    <p:sldId id="285" r:id="rId28"/>
    <p:sldId id="287" r:id="rId29"/>
    <p:sldId id="290" r:id="rId30"/>
    <p:sldId id="293" r:id="rId31"/>
    <p:sldId id="312" r:id="rId32"/>
    <p:sldId id="313" r:id="rId33"/>
    <p:sldId id="304" r:id="rId3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96" y="1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9361" y="615553"/>
            <a:ext cx="17205377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47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60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62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127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38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310" y="588328"/>
            <a:ext cx="18579478" cy="862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6879" y="4311775"/>
            <a:ext cx="9488805" cy="2564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67456" y="4750581"/>
            <a:ext cx="11273155" cy="358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6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9.png"/><Relationship Id="rId10" Type="http://schemas.openxmlformats.org/officeDocument/2006/relationships/hyperlink" Target="http://www.luv2code.com/" TargetMode="External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tags/form" TargetMode="External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tags/form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uv2code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hyperlink" Target="http://www.luv2code.com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80" dirty="0">
                <a:solidFill>
                  <a:srgbClr val="314864"/>
                </a:solidFill>
                <a:latin typeface="Microsoft Tai Le"/>
                <a:cs typeface="Microsoft Tai Le"/>
              </a:rPr>
              <a:t>m</a:t>
            </a:r>
            <a:endParaRPr sz="7400">
              <a:latin typeface="Microsoft Tai Le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15"/>
              </a:spcBef>
            </a:pPr>
            <a:r>
              <a:rPr spc="-130" dirty="0"/>
              <a:t>Spring</a:t>
            </a:r>
            <a:r>
              <a:rPr spc="-320" dirty="0"/>
              <a:t> </a:t>
            </a:r>
            <a:r>
              <a:rPr spc="-135" dirty="0"/>
              <a:t>Security</a:t>
            </a:r>
            <a:r>
              <a:rPr spc="-320" dirty="0"/>
              <a:t> </a:t>
            </a:r>
            <a:r>
              <a:rPr spc="5" dirty="0"/>
              <a:t>-</a:t>
            </a:r>
            <a:r>
              <a:rPr spc="-320" dirty="0"/>
              <a:t> </a:t>
            </a:r>
            <a:r>
              <a:rPr spc="-130" dirty="0"/>
              <a:t>Custom</a:t>
            </a:r>
            <a:r>
              <a:rPr spc="-320" dirty="0"/>
              <a:t> </a:t>
            </a:r>
            <a:r>
              <a:rPr spc="-120" dirty="0"/>
              <a:t>Login</a:t>
            </a:r>
            <a:r>
              <a:rPr spc="-315" dirty="0"/>
              <a:t> </a:t>
            </a:r>
            <a:r>
              <a:rPr spc="-155" dirty="0"/>
              <a:t>Form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305" y="2496206"/>
            <a:ext cx="17995265" cy="7050405"/>
            <a:chOff x="765305" y="2496206"/>
            <a:chExt cx="17995265" cy="7050405"/>
          </a:xfrm>
        </p:grpSpPr>
        <p:sp>
          <p:nvSpPr>
            <p:cNvPr id="3" name="object 3"/>
            <p:cNvSpPr/>
            <p:nvPr/>
          </p:nvSpPr>
          <p:spPr>
            <a:xfrm>
              <a:off x="943311" y="2611386"/>
              <a:ext cx="17639665" cy="6589395"/>
            </a:xfrm>
            <a:custGeom>
              <a:avLst/>
              <a:gdLst/>
              <a:ahLst/>
              <a:cxnLst/>
              <a:rect l="l" t="t" r="r" b="b"/>
              <a:pathLst>
                <a:path w="17639665" h="6589395">
                  <a:moveTo>
                    <a:pt x="0" y="0"/>
                  </a:moveTo>
                  <a:lnTo>
                    <a:pt x="17639254" y="0"/>
                  </a:lnTo>
                  <a:lnTo>
                    <a:pt x="17639254" y="6589395"/>
                  </a:lnTo>
                  <a:lnTo>
                    <a:pt x="0" y="6589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496206"/>
              <a:ext cx="17995263" cy="70501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908" y="2803968"/>
            <a:ext cx="16387444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@Override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4050"/>
              </a:lnSpc>
            </a:pP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3450" b="1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3450" b="1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configure(HttpSecurity</a:t>
            </a:r>
            <a:r>
              <a:rPr sz="3450" b="1" spc="20" dirty="0"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throws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Exception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spc="5" dirty="0">
                <a:latin typeface="Courier New"/>
                <a:cs typeface="Courier New"/>
              </a:rPr>
              <a:t>{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dirty="0">
                <a:solidFill>
                  <a:srgbClr val="7E504F"/>
                </a:solidFill>
              </a:rPr>
              <a:t>http</a:t>
            </a:r>
            <a:r>
              <a:rPr dirty="0"/>
              <a:t>.authorizeRequests()</a:t>
            </a:r>
          </a:p>
          <a:p>
            <a:pPr marL="1520190">
              <a:lnSpc>
                <a:spcPts val="3960"/>
              </a:lnSpc>
            </a:pPr>
            <a:r>
              <a:rPr spc="5" dirty="0"/>
              <a:t>.anyRequest().authenticated()</a:t>
            </a:r>
          </a:p>
          <a:p>
            <a:pPr marL="1029969">
              <a:lnSpc>
                <a:spcPts val="3954"/>
              </a:lnSpc>
            </a:pPr>
            <a:r>
              <a:rPr dirty="0"/>
              <a:t>.and()</a:t>
            </a:r>
          </a:p>
          <a:p>
            <a:pPr marL="1029969">
              <a:lnSpc>
                <a:spcPts val="3954"/>
              </a:lnSpc>
            </a:pPr>
            <a:r>
              <a:rPr spc="5" dirty="0"/>
              <a:t>.formLogin()</a:t>
            </a:r>
          </a:p>
          <a:p>
            <a:pPr marL="1558290">
              <a:lnSpc>
                <a:spcPts val="4050"/>
              </a:lnSpc>
            </a:pPr>
            <a:r>
              <a:rPr spc="5" dirty="0"/>
              <a:t>.loginPage(</a:t>
            </a:r>
            <a:r>
              <a:rPr spc="5" dirty="0">
                <a:solidFill>
                  <a:srgbClr val="0433FF"/>
                </a:solidFill>
              </a:rPr>
              <a:t>"/showMyLoginPage"</a:t>
            </a:r>
            <a:r>
              <a:rPr spc="5" dirty="0"/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9908" y="6824788"/>
            <a:ext cx="13296265" cy="206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34845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.loginProcessingUrl(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"/authenticateTheUser"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.permitAll();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50" b="1" spc="5" dirty="0"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9" name="object 9"/>
          <p:cNvGrpSpPr/>
          <p:nvPr/>
        </p:nvGrpSpPr>
        <p:grpSpPr>
          <a:xfrm>
            <a:off x="10621843" y="3545868"/>
            <a:ext cx="9119870" cy="4231005"/>
            <a:chOff x="10621843" y="3545868"/>
            <a:chExt cx="9119870" cy="42310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1843" y="3545868"/>
              <a:ext cx="9119814" cy="42307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0679" y="4593937"/>
              <a:ext cx="8282143" cy="21206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040679" y="4593937"/>
              <a:ext cx="8282305" cy="2120900"/>
            </a:xfrm>
            <a:custGeom>
              <a:avLst/>
              <a:gdLst/>
              <a:ahLst/>
              <a:cxnLst/>
              <a:rect l="l" t="t" r="r" b="b"/>
              <a:pathLst>
                <a:path w="8282305" h="2120900">
                  <a:moveTo>
                    <a:pt x="8229791" y="0"/>
                  </a:moveTo>
                  <a:lnTo>
                    <a:pt x="1212664" y="0"/>
                  </a:lnTo>
                  <a:lnTo>
                    <a:pt x="1192287" y="4114"/>
                  </a:lnTo>
                  <a:lnTo>
                    <a:pt x="1175646" y="15334"/>
                  </a:lnTo>
                  <a:lnTo>
                    <a:pt x="1164425" y="31975"/>
                  </a:lnTo>
                  <a:lnTo>
                    <a:pt x="1160312" y="52344"/>
                  </a:lnTo>
                  <a:lnTo>
                    <a:pt x="1160310" y="395602"/>
                  </a:lnTo>
                  <a:lnTo>
                    <a:pt x="0" y="500311"/>
                  </a:lnTo>
                  <a:lnTo>
                    <a:pt x="1160310" y="605020"/>
                  </a:lnTo>
                  <a:lnTo>
                    <a:pt x="1160312" y="2068336"/>
                  </a:lnTo>
                  <a:lnTo>
                    <a:pt x="1164425" y="2088705"/>
                  </a:lnTo>
                  <a:lnTo>
                    <a:pt x="1175646" y="2105346"/>
                  </a:lnTo>
                  <a:lnTo>
                    <a:pt x="1192287" y="2116566"/>
                  </a:lnTo>
                  <a:lnTo>
                    <a:pt x="1212664" y="2120680"/>
                  </a:lnTo>
                  <a:lnTo>
                    <a:pt x="8229791" y="2120680"/>
                  </a:lnTo>
                  <a:lnTo>
                    <a:pt x="8250172" y="2116566"/>
                  </a:lnTo>
                  <a:lnTo>
                    <a:pt x="8266813" y="2105346"/>
                  </a:lnTo>
                  <a:lnTo>
                    <a:pt x="8278032" y="2088705"/>
                  </a:lnTo>
                  <a:lnTo>
                    <a:pt x="8282143" y="2068336"/>
                  </a:lnTo>
                  <a:lnTo>
                    <a:pt x="8282143" y="52344"/>
                  </a:lnTo>
                  <a:lnTo>
                    <a:pt x="8278032" y="31975"/>
                  </a:lnTo>
                  <a:lnTo>
                    <a:pt x="8266813" y="15334"/>
                  </a:lnTo>
                  <a:lnTo>
                    <a:pt x="8250172" y="4114"/>
                  </a:lnTo>
                  <a:lnTo>
                    <a:pt x="8229791" y="0"/>
                  </a:lnTo>
                  <a:close/>
                </a:path>
              </a:pathLst>
            </a:custGeom>
            <a:solidFill>
              <a:srgbClr val="AA7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369090" y="4845791"/>
            <a:ext cx="4790440" cy="1558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algn="ctr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must be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authenticated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(ie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logged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in)</a:t>
            </a:r>
            <a:endParaRPr sz="3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305" y="2496206"/>
            <a:ext cx="17995265" cy="7050405"/>
            <a:chOff x="765305" y="2496206"/>
            <a:chExt cx="17995265" cy="7050405"/>
          </a:xfrm>
        </p:grpSpPr>
        <p:sp>
          <p:nvSpPr>
            <p:cNvPr id="3" name="object 3"/>
            <p:cNvSpPr/>
            <p:nvPr/>
          </p:nvSpPr>
          <p:spPr>
            <a:xfrm>
              <a:off x="943311" y="2611386"/>
              <a:ext cx="17639665" cy="6589395"/>
            </a:xfrm>
            <a:custGeom>
              <a:avLst/>
              <a:gdLst/>
              <a:ahLst/>
              <a:cxnLst/>
              <a:rect l="l" t="t" r="r" b="b"/>
              <a:pathLst>
                <a:path w="17639665" h="6589395">
                  <a:moveTo>
                    <a:pt x="0" y="0"/>
                  </a:moveTo>
                  <a:lnTo>
                    <a:pt x="17639254" y="0"/>
                  </a:lnTo>
                  <a:lnTo>
                    <a:pt x="17639254" y="6589395"/>
                  </a:lnTo>
                  <a:lnTo>
                    <a:pt x="0" y="6589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496206"/>
              <a:ext cx="17995263" cy="70501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908" y="2803968"/>
            <a:ext cx="16387444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@Override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4050"/>
              </a:lnSpc>
            </a:pP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3450" b="1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3450" b="1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configure(HttpSecurity</a:t>
            </a:r>
            <a:r>
              <a:rPr sz="3450" b="1" spc="20" dirty="0"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throws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Exception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spc="5" dirty="0">
                <a:latin typeface="Courier New"/>
                <a:cs typeface="Courier New"/>
              </a:rPr>
              <a:t>{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6879" y="4311775"/>
            <a:ext cx="63588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dirty="0">
                <a:latin typeface="Courier New"/>
                <a:cs typeface="Courier New"/>
              </a:rPr>
              <a:t>.authorizeRequests()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4630" y="4814378"/>
            <a:ext cx="76790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.anyRequest().authenticated()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9908" y="5316980"/>
            <a:ext cx="13296265" cy="3569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07160">
              <a:lnSpc>
                <a:spcPts val="4050"/>
              </a:lnSpc>
              <a:spcBef>
                <a:spcPts val="110"/>
              </a:spcBef>
            </a:pPr>
            <a:r>
              <a:rPr sz="3450" b="1" dirty="0">
                <a:latin typeface="Courier New"/>
                <a:cs typeface="Courier New"/>
              </a:rPr>
              <a:t>.and()</a:t>
            </a:r>
            <a:endParaRPr sz="3450">
              <a:latin typeface="Courier New"/>
              <a:cs typeface="Courier New"/>
            </a:endParaRPr>
          </a:p>
          <a:p>
            <a:pPr marL="1407160">
              <a:lnSpc>
                <a:spcPts val="3954"/>
              </a:lnSpc>
            </a:pPr>
            <a:r>
              <a:rPr sz="3450" b="1" spc="5" dirty="0">
                <a:latin typeface="Courier New"/>
                <a:cs typeface="Courier New"/>
              </a:rPr>
              <a:t>.formLogin()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3960"/>
              </a:lnSpc>
            </a:pPr>
            <a:r>
              <a:rPr sz="3450" b="1" spc="5" dirty="0">
                <a:latin typeface="Courier New"/>
                <a:cs typeface="Courier New"/>
              </a:rPr>
              <a:t>.loginPage(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"/showMyLoginPage"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3954"/>
              </a:lnSpc>
            </a:pPr>
            <a:r>
              <a:rPr sz="3450" b="1" spc="5" dirty="0">
                <a:latin typeface="Courier New"/>
                <a:cs typeface="Courier New"/>
              </a:rPr>
              <a:t>.loginProcessingUrl(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"/authenticateTheUser"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.permitAll();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50" b="1" spc="5" dirty="0"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10" name="object 10"/>
          <p:cNvGrpSpPr/>
          <p:nvPr/>
        </p:nvGrpSpPr>
        <p:grpSpPr>
          <a:xfrm>
            <a:off x="5640557" y="3079463"/>
            <a:ext cx="11656695" cy="4057650"/>
            <a:chOff x="5640557" y="3079463"/>
            <a:chExt cx="11656695" cy="40576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0557" y="3079463"/>
              <a:ext cx="11656388" cy="40574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9392" y="4095039"/>
              <a:ext cx="10818711" cy="201237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59392" y="4095039"/>
              <a:ext cx="10819130" cy="2012950"/>
            </a:xfrm>
            <a:custGeom>
              <a:avLst/>
              <a:gdLst/>
              <a:ahLst/>
              <a:cxnLst/>
              <a:rect l="l" t="t" r="r" b="b"/>
              <a:pathLst>
                <a:path w="10819130" h="2012950">
                  <a:moveTo>
                    <a:pt x="10766357" y="0"/>
                  </a:moveTo>
                  <a:lnTo>
                    <a:pt x="3749231" y="0"/>
                  </a:lnTo>
                  <a:lnTo>
                    <a:pt x="3728852" y="4114"/>
                  </a:lnTo>
                  <a:lnTo>
                    <a:pt x="3712211" y="15334"/>
                  </a:lnTo>
                  <a:lnTo>
                    <a:pt x="3700991" y="31975"/>
                  </a:lnTo>
                  <a:lnTo>
                    <a:pt x="3696876" y="52354"/>
                  </a:lnTo>
                  <a:lnTo>
                    <a:pt x="3696876" y="1473449"/>
                  </a:lnTo>
                  <a:lnTo>
                    <a:pt x="0" y="2012373"/>
                  </a:lnTo>
                  <a:lnTo>
                    <a:pt x="4359488" y="1625604"/>
                  </a:lnTo>
                  <a:lnTo>
                    <a:pt x="10766356" y="1625604"/>
                  </a:lnTo>
                  <a:lnTo>
                    <a:pt x="10786738" y="1621490"/>
                  </a:lnTo>
                  <a:lnTo>
                    <a:pt x="10803379" y="1610270"/>
                  </a:lnTo>
                  <a:lnTo>
                    <a:pt x="10814598" y="1593629"/>
                  </a:lnTo>
                  <a:lnTo>
                    <a:pt x="10818711" y="1573250"/>
                  </a:lnTo>
                  <a:lnTo>
                    <a:pt x="10818711" y="52354"/>
                  </a:lnTo>
                  <a:lnTo>
                    <a:pt x="10814598" y="31975"/>
                  </a:lnTo>
                  <a:lnTo>
                    <a:pt x="10803379" y="15334"/>
                  </a:lnTo>
                  <a:lnTo>
                    <a:pt x="10786738" y="4114"/>
                  </a:lnTo>
                  <a:lnTo>
                    <a:pt x="10766357" y="0"/>
                  </a:lnTo>
                  <a:close/>
                </a:path>
              </a:pathLst>
            </a:custGeom>
            <a:solidFill>
              <a:srgbClr val="FF4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301122" y="4343188"/>
            <a:ext cx="60286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customizing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71755" y="4845791"/>
            <a:ext cx="28848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305" y="2496206"/>
            <a:ext cx="17995265" cy="7050405"/>
            <a:chOff x="765305" y="2496206"/>
            <a:chExt cx="17995265" cy="7050405"/>
          </a:xfrm>
        </p:grpSpPr>
        <p:sp>
          <p:nvSpPr>
            <p:cNvPr id="3" name="object 3"/>
            <p:cNvSpPr/>
            <p:nvPr/>
          </p:nvSpPr>
          <p:spPr>
            <a:xfrm>
              <a:off x="943311" y="2611386"/>
              <a:ext cx="17639665" cy="6589395"/>
            </a:xfrm>
            <a:custGeom>
              <a:avLst/>
              <a:gdLst/>
              <a:ahLst/>
              <a:cxnLst/>
              <a:rect l="l" t="t" r="r" b="b"/>
              <a:pathLst>
                <a:path w="17639665" h="6589395">
                  <a:moveTo>
                    <a:pt x="0" y="0"/>
                  </a:moveTo>
                  <a:lnTo>
                    <a:pt x="17639254" y="0"/>
                  </a:lnTo>
                  <a:lnTo>
                    <a:pt x="17639254" y="6589395"/>
                  </a:lnTo>
                  <a:lnTo>
                    <a:pt x="0" y="6589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496206"/>
              <a:ext cx="17995263" cy="70501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74637" y="4814378"/>
            <a:ext cx="8470900" cy="206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2284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.anyRequest().authenticated()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3954"/>
              </a:lnSpc>
            </a:pPr>
            <a:r>
              <a:rPr sz="3450" b="1" dirty="0">
                <a:latin typeface="Courier New"/>
                <a:cs typeface="Courier New"/>
              </a:rPr>
              <a:t>.and()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3954"/>
              </a:lnSpc>
            </a:pPr>
            <a:r>
              <a:rPr sz="3450" b="1" spc="5" dirty="0">
                <a:latin typeface="Courier New"/>
                <a:cs typeface="Courier New"/>
              </a:rPr>
              <a:t>.formLogin()</a:t>
            </a:r>
            <a:endParaRPr sz="3450">
              <a:latin typeface="Courier New"/>
              <a:cs typeface="Courier New"/>
            </a:endParaRPr>
          </a:p>
          <a:p>
            <a:pPr marL="54038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.loginPage(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"/showMyLoginPage"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908" y="6824788"/>
            <a:ext cx="13296265" cy="206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34845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.loginProcessingUrl(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"/authenticateTheUser"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.permitAll();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50" b="1" spc="5" dirty="0"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9749283" y="1796321"/>
            <a:ext cx="9646920" cy="5847715"/>
            <a:chOff x="9749283" y="1796321"/>
            <a:chExt cx="9646920" cy="58477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9283" y="1796321"/>
              <a:ext cx="9646629" cy="58474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8119" y="3147522"/>
              <a:ext cx="8808956" cy="31311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168119" y="3147522"/>
              <a:ext cx="8809355" cy="3131185"/>
            </a:xfrm>
            <a:custGeom>
              <a:avLst/>
              <a:gdLst/>
              <a:ahLst/>
              <a:cxnLst/>
              <a:rect l="l" t="t" r="r" b="b"/>
              <a:pathLst>
                <a:path w="8809355" h="3131185">
                  <a:moveTo>
                    <a:pt x="8756607" y="0"/>
                  </a:moveTo>
                  <a:lnTo>
                    <a:pt x="1739470" y="0"/>
                  </a:lnTo>
                  <a:lnTo>
                    <a:pt x="1719098" y="4113"/>
                  </a:lnTo>
                  <a:lnTo>
                    <a:pt x="1702457" y="15333"/>
                  </a:lnTo>
                  <a:lnTo>
                    <a:pt x="1691236" y="31974"/>
                  </a:lnTo>
                  <a:lnTo>
                    <a:pt x="1687121" y="52353"/>
                  </a:lnTo>
                  <a:lnTo>
                    <a:pt x="1687121" y="2513339"/>
                  </a:lnTo>
                  <a:lnTo>
                    <a:pt x="0" y="3131121"/>
                  </a:lnTo>
                  <a:lnTo>
                    <a:pt x="1985866" y="2660912"/>
                  </a:lnTo>
                  <a:lnTo>
                    <a:pt x="8756602" y="2660912"/>
                  </a:lnTo>
                  <a:lnTo>
                    <a:pt x="8776983" y="2656798"/>
                  </a:lnTo>
                  <a:lnTo>
                    <a:pt x="8793624" y="2645578"/>
                  </a:lnTo>
                  <a:lnTo>
                    <a:pt x="8804843" y="2628936"/>
                  </a:lnTo>
                  <a:lnTo>
                    <a:pt x="8808956" y="2608558"/>
                  </a:lnTo>
                  <a:lnTo>
                    <a:pt x="8808956" y="52353"/>
                  </a:lnTo>
                  <a:lnTo>
                    <a:pt x="8804843" y="31974"/>
                  </a:lnTo>
                  <a:lnTo>
                    <a:pt x="8793624" y="15333"/>
                  </a:lnTo>
                  <a:lnTo>
                    <a:pt x="8776983" y="4113"/>
                  </a:lnTo>
                  <a:lnTo>
                    <a:pt x="87566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54508" y="2803968"/>
            <a:ext cx="17143730" cy="206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@Override</a:t>
            </a:r>
            <a:endParaRPr sz="3450">
              <a:latin typeface="Courier New"/>
              <a:cs typeface="Courier New"/>
            </a:endParaRPr>
          </a:p>
          <a:p>
            <a:pPr marL="38100">
              <a:lnSpc>
                <a:spcPts val="4050"/>
              </a:lnSpc>
            </a:pP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3450" b="1" spc="2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345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configure(HttpSecurity</a:t>
            </a:r>
            <a:r>
              <a:rPr sz="3450" b="1" spc="25" dirty="0">
                <a:latin typeface="Courier New"/>
                <a:cs typeface="Courier New"/>
              </a:rPr>
              <a:t> </a:t>
            </a:r>
            <a:r>
              <a:rPr sz="3450" b="1" spc="-82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b="1" spc="-825" dirty="0">
                <a:latin typeface="Courier New"/>
                <a:cs typeface="Courier New"/>
              </a:rPr>
              <a:t>)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3450" b="1" spc="-825" dirty="0">
                <a:latin typeface="Courier New"/>
                <a:cs typeface="Courier New"/>
              </a:rPr>
              <a:t>t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450" b="1" spc="-825" dirty="0">
                <a:latin typeface="Courier New"/>
                <a:cs typeface="Courier New"/>
              </a:rPr>
              <a:t>hr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825" dirty="0">
                <a:latin typeface="Courier New"/>
                <a:cs typeface="Courier New"/>
              </a:rPr>
              <a:t>o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450" b="1" spc="-825" dirty="0">
                <a:latin typeface="Courier New"/>
                <a:cs typeface="Courier New"/>
              </a:rPr>
              <a:t>w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825" dirty="0">
                <a:latin typeface="Courier New"/>
                <a:cs typeface="Courier New"/>
              </a:rPr>
              <a:t>s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cu</a:t>
            </a:r>
            <a:r>
              <a:rPr sz="3450" b="1" spc="-825" dirty="0">
                <a:latin typeface="Courier New"/>
                <a:cs typeface="Courier New"/>
              </a:rPr>
              <a:t>E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b="1" spc="-825" dirty="0">
                <a:latin typeface="Courier New"/>
                <a:cs typeface="Courier New"/>
              </a:rPr>
              <a:t>x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b="1" spc="-825" dirty="0">
                <a:latin typeface="Courier New"/>
                <a:cs typeface="Courier New"/>
              </a:rPr>
              <a:t>c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825" dirty="0">
                <a:latin typeface="Courier New"/>
                <a:cs typeface="Courier New"/>
              </a:rPr>
              <a:t>e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50" b="1" spc="-825" dirty="0">
                <a:latin typeface="Courier New"/>
                <a:cs typeface="Courier New"/>
              </a:rPr>
              <a:t>pt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3450" b="1" spc="-825" dirty="0">
                <a:latin typeface="Courier New"/>
                <a:cs typeface="Courier New"/>
              </a:rPr>
              <a:t>i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825" dirty="0">
                <a:latin typeface="Courier New"/>
                <a:cs typeface="Courier New"/>
              </a:rPr>
              <a:t>o</a:t>
            </a:r>
            <a:r>
              <a:rPr sz="5175" b="1" spc="-1237" baseline="-14492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50" b="1" spc="-825" dirty="0">
                <a:latin typeface="Courier New"/>
                <a:cs typeface="Courier New"/>
              </a:rPr>
              <a:t>n</a:t>
            </a:r>
            <a:r>
              <a:rPr sz="3450" b="1" spc="-1590" dirty="0">
                <a:latin typeface="Courier New"/>
                <a:cs typeface="Courier New"/>
              </a:rPr>
              <a:t> </a:t>
            </a:r>
            <a:r>
              <a:rPr sz="5175" b="1" spc="-1035" baseline="-1449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spc="-690" dirty="0">
                <a:latin typeface="Courier New"/>
                <a:cs typeface="Courier New"/>
              </a:rPr>
              <a:t>{</a:t>
            </a:r>
            <a:r>
              <a:rPr sz="5175" b="1" spc="-1035" baseline="-1449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175" b="1" spc="-382" baseline="-144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baseline="-14492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5175" baseline="-14492">
              <a:latin typeface="Arial"/>
              <a:cs typeface="Arial"/>
            </a:endParaRPr>
          </a:p>
          <a:p>
            <a:pPr marR="1303655" algn="r">
              <a:lnSpc>
                <a:spcPts val="3595"/>
              </a:lnSpc>
              <a:spcBef>
                <a:spcPts val="725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mapping</a:t>
            </a:r>
            <a:endParaRPr sz="3450">
              <a:latin typeface="Arial"/>
              <a:cs typeface="Arial"/>
            </a:endParaRPr>
          </a:p>
          <a:p>
            <a:pPr marL="414655">
              <a:lnSpc>
                <a:spcPts val="3595"/>
              </a:lnSpc>
            </a:pPr>
            <a:r>
              <a:rPr sz="3450" b="1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dirty="0">
                <a:latin typeface="Courier New"/>
                <a:cs typeface="Courier New"/>
              </a:rPr>
              <a:t>.authorizeRequests()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28260" y="4929558"/>
            <a:ext cx="457009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“/showMyLoginPage”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305" y="2496206"/>
            <a:ext cx="17995265" cy="7050405"/>
            <a:chOff x="765305" y="2496206"/>
            <a:chExt cx="17995265" cy="7050405"/>
          </a:xfrm>
        </p:grpSpPr>
        <p:sp>
          <p:nvSpPr>
            <p:cNvPr id="3" name="object 3"/>
            <p:cNvSpPr/>
            <p:nvPr/>
          </p:nvSpPr>
          <p:spPr>
            <a:xfrm>
              <a:off x="943311" y="2611386"/>
              <a:ext cx="17639665" cy="6589395"/>
            </a:xfrm>
            <a:custGeom>
              <a:avLst/>
              <a:gdLst/>
              <a:ahLst/>
              <a:cxnLst/>
              <a:rect l="l" t="t" r="r" b="b"/>
              <a:pathLst>
                <a:path w="17639665" h="6589395">
                  <a:moveTo>
                    <a:pt x="0" y="0"/>
                  </a:moveTo>
                  <a:lnTo>
                    <a:pt x="17639254" y="0"/>
                  </a:lnTo>
                  <a:lnTo>
                    <a:pt x="17639254" y="6589395"/>
                  </a:lnTo>
                  <a:lnTo>
                    <a:pt x="0" y="6589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496206"/>
              <a:ext cx="17995263" cy="70501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dirty="0">
                <a:solidFill>
                  <a:srgbClr val="7E504F"/>
                </a:solidFill>
              </a:rPr>
              <a:t>http</a:t>
            </a:r>
            <a:r>
              <a:rPr dirty="0"/>
              <a:t>.authorizeRequests()</a:t>
            </a:r>
          </a:p>
          <a:p>
            <a:pPr marL="1520190">
              <a:lnSpc>
                <a:spcPts val="3960"/>
              </a:lnSpc>
            </a:pPr>
            <a:r>
              <a:rPr spc="5" dirty="0"/>
              <a:t>.anyRequest().authenticated()</a:t>
            </a:r>
          </a:p>
          <a:p>
            <a:pPr marL="1029969">
              <a:lnSpc>
                <a:spcPts val="3954"/>
              </a:lnSpc>
            </a:pPr>
            <a:r>
              <a:rPr dirty="0"/>
              <a:t>.and()</a:t>
            </a:r>
          </a:p>
          <a:p>
            <a:pPr marL="1029969">
              <a:lnSpc>
                <a:spcPts val="3954"/>
              </a:lnSpc>
            </a:pPr>
            <a:r>
              <a:rPr spc="5" dirty="0"/>
              <a:t>.formLogin()</a:t>
            </a:r>
          </a:p>
          <a:p>
            <a:pPr marL="1558290">
              <a:lnSpc>
                <a:spcPts val="4050"/>
              </a:lnSpc>
            </a:pPr>
            <a:r>
              <a:rPr spc="5" dirty="0"/>
              <a:t>.loginPage(</a:t>
            </a:r>
            <a:r>
              <a:rPr spc="5" dirty="0">
                <a:solidFill>
                  <a:srgbClr val="0433FF"/>
                </a:solidFill>
              </a:rPr>
              <a:t>"/showMyLoginPage"</a:t>
            </a:r>
            <a:r>
              <a:rPr spc="5" dirty="0"/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79908" y="6824788"/>
            <a:ext cx="13296265" cy="206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34845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.loginProcessingUrl(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"/authenticateTheUser"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.permitAll();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50" b="1" spc="5" dirty="0"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1320315" y="1529532"/>
            <a:ext cx="8479790" cy="6870700"/>
            <a:chOff x="11320315" y="1529532"/>
            <a:chExt cx="8479790" cy="68707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0315" y="1529532"/>
              <a:ext cx="8479453" cy="68704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9150" y="3072547"/>
              <a:ext cx="7641777" cy="37704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739150" y="3072547"/>
              <a:ext cx="7642225" cy="3770629"/>
            </a:xfrm>
            <a:custGeom>
              <a:avLst/>
              <a:gdLst/>
              <a:ahLst/>
              <a:cxnLst/>
              <a:rect l="l" t="t" r="r" b="b"/>
              <a:pathLst>
                <a:path w="7642225" h="3770629">
                  <a:moveTo>
                    <a:pt x="7589423" y="0"/>
                  </a:moveTo>
                  <a:lnTo>
                    <a:pt x="572296" y="0"/>
                  </a:lnTo>
                  <a:lnTo>
                    <a:pt x="551919" y="4114"/>
                  </a:lnTo>
                  <a:lnTo>
                    <a:pt x="535278" y="15333"/>
                  </a:lnTo>
                  <a:lnTo>
                    <a:pt x="524057" y="31975"/>
                  </a:lnTo>
                  <a:lnTo>
                    <a:pt x="519942" y="52354"/>
                  </a:lnTo>
                  <a:lnTo>
                    <a:pt x="519942" y="2537553"/>
                  </a:lnTo>
                  <a:lnTo>
                    <a:pt x="0" y="3770499"/>
                  </a:lnTo>
                  <a:lnTo>
                    <a:pt x="668492" y="2746644"/>
                  </a:lnTo>
                  <a:lnTo>
                    <a:pt x="7589423" y="2746644"/>
                  </a:lnTo>
                  <a:lnTo>
                    <a:pt x="7609804" y="2742529"/>
                  </a:lnTo>
                  <a:lnTo>
                    <a:pt x="7626445" y="2731309"/>
                  </a:lnTo>
                  <a:lnTo>
                    <a:pt x="7637664" y="2714668"/>
                  </a:lnTo>
                  <a:lnTo>
                    <a:pt x="7641777" y="2694289"/>
                  </a:lnTo>
                  <a:lnTo>
                    <a:pt x="7641777" y="52354"/>
                  </a:lnTo>
                  <a:lnTo>
                    <a:pt x="7637664" y="31975"/>
                  </a:lnTo>
                  <a:lnTo>
                    <a:pt x="7626445" y="15333"/>
                  </a:lnTo>
                  <a:lnTo>
                    <a:pt x="7609804" y="4114"/>
                  </a:lnTo>
                  <a:lnTo>
                    <a:pt x="7589423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29127" y="2803968"/>
            <a:ext cx="17927320" cy="1631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865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@Override</a:t>
            </a:r>
            <a:endParaRPr sz="3450">
              <a:latin typeface="Courier New"/>
              <a:cs typeface="Courier New"/>
            </a:endParaRPr>
          </a:p>
          <a:p>
            <a:pPr marL="63500">
              <a:lnSpc>
                <a:spcPts val="4050"/>
              </a:lnSpc>
            </a:pP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protected void</a:t>
            </a:r>
            <a:r>
              <a:rPr sz="3450" b="1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configure(HttpSecurity</a:t>
            </a:r>
            <a:r>
              <a:rPr sz="3450" b="1" spc="10" dirty="0">
                <a:latin typeface="Courier New"/>
                <a:cs typeface="Courier New"/>
              </a:rPr>
              <a:t> </a:t>
            </a:r>
            <a:r>
              <a:rPr sz="3450" b="1" spc="-68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5175" b="1" spc="-1027" baseline="-966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450" b="1" spc="-685" dirty="0">
                <a:latin typeface="Courier New"/>
                <a:cs typeface="Courier New"/>
              </a:rPr>
              <a:t>)</a:t>
            </a:r>
            <a:r>
              <a:rPr sz="5175" b="1" spc="-1027" baseline="-9661" dirty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3450" b="1" spc="-685" dirty="0">
                <a:latin typeface="Courier New"/>
                <a:cs typeface="Courier New"/>
              </a:rPr>
              <a:t>t</a:t>
            </a:r>
            <a:r>
              <a:rPr sz="5175" b="1" spc="-1027" baseline="-966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-685" dirty="0">
                <a:latin typeface="Courier New"/>
                <a:cs typeface="Courier New"/>
              </a:rPr>
              <a:t>h</a:t>
            </a:r>
            <a:r>
              <a:rPr sz="5175" b="1" spc="-1027" baseline="-966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spc="-685" dirty="0">
                <a:latin typeface="Courier New"/>
                <a:cs typeface="Courier New"/>
              </a:rPr>
              <a:t>r</a:t>
            </a:r>
            <a:r>
              <a:rPr sz="5175" b="1" spc="-1027" baseline="-966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450" b="1" spc="-685" dirty="0">
                <a:latin typeface="Courier New"/>
                <a:cs typeface="Courier New"/>
              </a:rPr>
              <a:t>o</a:t>
            </a:r>
            <a:r>
              <a:rPr sz="5175" b="1" spc="-1027" baseline="-966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685" dirty="0">
                <a:latin typeface="Courier New"/>
                <a:cs typeface="Courier New"/>
              </a:rPr>
              <a:t>w</a:t>
            </a:r>
            <a:r>
              <a:rPr sz="5175" b="1" spc="-1027" baseline="-966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685" dirty="0">
                <a:latin typeface="Courier New"/>
                <a:cs typeface="Courier New"/>
              </a:rPr>
              <a:t>s</a:t>
            </a:r>
            <a:r>
              <a:rPr sz="5175" b="1" spc="-1027" baseline="-966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175" b="1" spc="-187" baseline="-96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775" dirty="0">
                <a:latin typeface="Courier New"/>
                <a:cs typeface="Courier New"/>
              </a:rPr>
              <a:t>E</a:t>
            </a:r>
            <a:r>
              <a:rPr sz="5175" b="1" spc="-1162" baseline="-9661" dirty="0">
                <a:solidFill>
                  <a:srgbClr val="FFFFFF"/>
                </a:solidFill>
                <a:latin typeface="Arial"/>
                <a:cs typeface="Arial"/>
              </a:rPr>
              <a:t>sh</a:t>
            </a:r>
            <a:r>
              <a:rPr sz="3450" b="1" spc="-775" dirty="0">
                <a:latin typeface="Courier New"/>
                <a:cs typeface="Courier New"/>
              </a:rPr>
              <a:t>xc</a:t>
            </a:r>
            <a:r>
              <a:rPr sz="5175" b="1" spc="-1162" baseline="-966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775" dirty="0">
                <a:latin typeface="Courier New"/>
                <a:cs typeface="Courier New"/>
              </a:rPr>
              <a:t>e</a:t>
            </a:r>
            <a:r>
              <a:rPr sz="5175" b="1" spc="-1162" baseline="-966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450" b="1" spc="-775" dirty="0">
                <a:latin typeface="Courier New"/>
                <a:cs typeface="Courier New"/>
              </a:rPr>
              <a:t>p</a:t>
            </a:r>
            <a:r>
              <a:rPr sz="5175" b="1" spc="-1162" baseline="-9661" dirty="0">
                <a:solidFill>
                  <a:srgbClr val="FFFFFF"/>
                </a:solidFill>
                <a:latin typeface="Arial"/>
                <a:cs typeface="Arial"/>
              </a:rPr>
              <a:t>ld</a:t>
            </a:r>
            <a:r>
              <a:rPr sz="3450" b="1" spc="-775" dirty="0">
                <a:latin typeface="Courier New"/>
                <a:cs typeface="Courier New"/>
              </a:rPr>
              <a:t>t</a:t>
            </a:r>
            <a:r>
              <a:rPr sz="5175" b="1" spc="-1162" baseline="-966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b="1" spc="-775" dirty="0">
                <a:latin typeface="Courier New"/>
                <a:cs typeface="Courier New"/>
              </a:rPr>
              <a:t>io</a:t>
            </a:r>
            <a:r>
              <a:rPr sz="5175" b="1" spc="-1162" baseline="-966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775" dirty="0">
                <a:latin typeface="Courier New"/>
                <a:cs typeface="Courier New"/>
              </a:rPr>
              <a:t>n</a:t>
            </a:r>
            <a:r>
              <a:rPr sz="5175" b="1" spc="-1162" baseline="-9661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3450" b="1" spc="-775" dirty="0">
                <a:latin typeface="Courier New"/>
                <a:cs typeface="Courier New"/>
              </a:rPr>
              <a:t>{</a:t>
            </a:r>
            <a:r>
              <a:rPr sz="5175" b="1" spc="-1162" baseline="-966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5175" b="1" spc="-540" baseline="-96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7" baseline="-966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5175" baseline="-9661">
              <a:latin typeface="Arial"/>
              <a:cs typeface="Arial"/>
            </a:endParaRPr>
          </a:p>
          <a:p>
            <a:pPr marR="941705" algn="r">
              <a:lnSpc>
                <a:spcPct val="100000"/>
              </a:lnSpc>
              <a:spcBef>
                <a:spcPts val="39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URL</a:t>
            </a:r>
            <a:r>
              <a:rPr sz="3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3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19896" y="4887674"/>
            <a:ext cx="62090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(check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password)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305" y="1566998"/>
            <a:ext cx="18389600" cy="7979409"/>
            <a:chOff x="765305" y="1566998"/>
            <a:chExt cx="18389600" cy="7979409"/>
          </a:xfrm>
        </p:grpSpPr>
        <p:sp>
          <p:nvSpPr>
            <p:cNvPr id="3" name="object 3"/>
            <p:cNvSpPr/>
            <p:nvPr/>
          </p:nvSpPr>
          <p:spPr>
            <a:xfrm>
              <a:off x="943311" y="2611386"/>
              <a:ext cx="17639665" cy="6589395"/>
            </a:xfrm>
            <a:custGeom>
              <a:avLst/>
              <a:gdLst/>
              <a:ahLst/>
              <a:cxnLst/>
              <a:rect l="l" t="t" r="r" b="b"/>
              <a:pathLst>
                <a:path w="17639665" h="6589395">
                  <a:moveTo>
                    <a:pt x="0" y="0"/>
                  </a:moveTo>
                  <a:lnTo>
                    <a:pt x="17639254" y="0"/>
                  </a:lnTo>
                  <a:lnTo>
                    <a:pt x="17639254" y="6589395"/>
                  </a:lnTo>
                  <a:lnTo>
                    <a:pt x="0" y="6589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496206"/>
              <a:ext cx="17995263" cy="70501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2035" y="1763425"/>
              <a:ext cx="9912656" cy="58097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60870" y="3107558"/>
              <a:ext cx="9075420" cy="3107690"/>
            </a:xfrm>
            <a:custGeom>
              <a:avLst/>
              <a:gdLst/>
              <a:ahLst/>
              <a:cxnLst/>
              <a:rect l="l" t="t" r="r" b="b"/>
              <a:pathLst>
                <a:path w="9075419" h="3107690">
                  <a:moveTo>
                    <a:pt x="9022634" y="0"/>
                  </a:moveTo>
                  <a:lnTo>
                    <a:pt x="801022" y="0"/>
                  </a:lnTo>
                  <a:lnTo>
                    <a:pt x="780644" y="4114"/>
                  </a:lnTo>
                  <a:lnTo>
                    <a:pt x="764002" y="15334"/>
                  </a:lnTo>
                  <a:lnTo>
                    <a:pt x="752782" y="31975"/>
                  </a:lnTo>
                  <a:lnTo>
                    <a:pt x="748668" y="52354"/>
                  </a:lnTo>
                  <a:lnTo>
                    <a:pt x="748668" y="2567657"/>
                  </a:lnTo>
                  <a:lnTo>
                    <a:pt x="0" y="3107562"/>
                  </a:lnTo>
                  <a:lnTo>
                    <a:pt x="965937" y="2718176"/>
                  </a:lnTo>
                  <a:lnTo>
                    <a:pt x="9022634" y="2718176"/>
                  </a:lnTo>
                  <a:lnTo>
                    <a:pt x="9043011" y="2714062"/>
                  </a:lnTo>
                  <a:lnTo>
                    <a:pt x="9059652" y="2702842"/>
                  </a:lnTo>
                  <a:lnTo>
                    <a:pt x="9070873" y="2686201"/>
                  </a:lnTo>
                  <a:lnTo>
                    <a:pt x="9074988" y="2665822"/>
                  </a:lnTo>
                  <a:lnTo>
                    <a:pt x="9074988" y="52354"/>
                  </a:lnTo>
                  <a:lnTo>
                    <a:pt x="9070873" y="31975"/>
                  </a:lnTo>
                  <a:lnTo>
                    <a:pt x="9059652" y="15334"/>
                  </a:lnTo>
                  <a:lnTo>
                    <a:pt x="9043011" y="4114"/>
                  </a:lnTo>
                  <a:lnTo>
                    <a:pt x="9022634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0703" y="1566998"/>
              <a:ext cx="9163988" cy="685738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09538" y="3107558"/>
              <a:ext cx="8326755" cy="3762375"/>
            </a:xfrm>
            <a:custGeom>
              <a:avLst/>
              <a:gdLst/>
              <a:ahLst/>
              <a:cxnLst/>
              <a:rect l="l" t="t" r="r" b="b"/>
              <a:pathLst>
                <a:path w="8326755" h="3762375">
                  <a:moveTo>
                    <a:pt x="1892610" y="2718176"/>
                  </a:moveTo>
                  <a:lnTo>
                    <a:pt x="1682868" y="2718176"/>
                  </a:lnTo>
                  <a:lnTo>
                    <a:pt x="1787901" y="3762319"/>
                  </a:lnTo>
                  <a:lnTo>
                    <a:pt x="1892610" y="2718176"/>
                  </a:lnTo>
                  <a:close/>
                </a:path>
                <a:path w="8326755" h="3762375">
                  <a:moveTo>
                    <a:pt x="8273965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2665822"/>
                  </a:lnTo>
                  <a:lnTo>
                    <a:pt x="4114" y="2686201"/>
                  </a:lnTo>
                  <a:lnTo>
                    <a:pt x="15334" y="2702842"/>
                  </a:lnTo>
                  <a:lnTo>
                    <a:pt x="31976" y="2714062"/>
                  </a:lnTo>
                  <a:lnTo>
                    <a:pt x="52354" y="2718176"/>
                  </a:lnTo>
                  <a:lnTo>
                    <a:pt x="8273965" y="2718176"/>
                  </a:lnTo>
                  <a:lnTo>
                    <a:pt x="8294342" y="2714062"/>
                  </a:lnTo>
                  <a:lnTo>
                    <a:pt x="8310984" y="2702842"/>
                  </a:lnTo>
                  <a:lnTo>
                    <a:pt x="8322205" y="2686200"/>
                  </a:lnTo>
                  <a:lnTo>
                    <a:pt x="8326320" y="2665822"/>
                  </a:lnTo>
                  <a:lnTo>
                    <a:pt x="8326320" y="52354"/>
                  </a:lnTo>
                  <a:lnTo>
                    <a:pt x="8322205" y="31975"/>
                  </a:lnTo>
                  <a:lnTo>
                    <a:pt x="8310984" y="15334"/>
                  </a:lnTo>
                  <a:lnTo>
                    <a:pt x="8294342" y="4114"/>
                  </a:lnTo>
                  <a:lnTo>
                    <a:pt x="8273965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1808" y="2803968"/>
            <a:ext cx="16643985" cy="60820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@Override</a:t>
            </a:r>
            <a:endParaRPr sz="3450">
              <a:latin typeface="Courier New"/>
              <a:cs typeface="Courier New"/>
            </a:endParaRPr>
          </a:p>
          <a:p>
            <a:pPr marL="50800">
              <a:lnSpc>
                <a:spcPts val="4050"/>
              </a:lnSpc>
            </a:pP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3450" b="1" spc="3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3450" b="1" spc="3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configure(HttpSecurity</a:t>
            </a:r>
            <a:r>
              <a:rPr sz="3450" b="1" spc="40" dirty="0">
                <a:latin typeface="Courier New"/>
                <a:cs typeface="Courier New"/>
              </a:rPr>
              <a:t> </a:t>
            </a:r>
            <a:r>
              <a:rPr sz="3450" b="1" spc="-780" dirty="0">
                <a:solidFill>
                  <a:srgbClr val="7E504F"/>
                </a:solidFill>
                <a:latin typeface="Courier New"/>
                <a:cs typeface="Courier New"/>
              </a:rPr>
              <a:t>htt</a:t>
            </a:r>
            <a:r>
              <a:rPr sz="5175" b="1" spc="-1170" baseline="-12077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450" b="1" spc="-780" dirty="0">
                <a:solidFill>
                  <a:srgbClr val="7E504F"/>
                </a:solidFill>
                <a:latin typeface="Courier New"/>
                <a:cs typeface="Courier New"/>
              </a:rPr>
              <a:t>p</a:t>
            </a:r>
            <a:r>
              <a:rPr sz="5175" b="1" spc="-1170" baseline="-12077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-780" dirty="0">
                <a:latin typeface="Courier New"/>
                <a:cs typeface="Courier New"/>
              </a:rPr>
              <a:t>)</a:t>
            </a:r>
            <a:r>
              <a:rPr sz="5175" b="1" spc="-1170" baseline="-12077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175" b="1" spc="-509" baseline="-120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-1327" baseline="-12077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450" b="1" spc="-885" dirty="0">
                <a:latin typeface="Courier New"/>
                <a:cs typeface="Courier New"/>
              </a:rPr>
              <a:t>t</a:t>
            </a:r>
            <a:r>
              <a:rPr sz="5175" b="1" spc="-1327" baseline="-1207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spc="-885" dirty="0">
                <a:latin typeface="Courier New"/>
                <a:cs typeface="Courier New"/>
              </a:rPr>
              <a:t>h</a:t>
            </a:r>
            <a:r>
              <a:rPr sz="5175" b="1" spc="-1327" baseline="-12077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spc="-885" dirty="0">
                <a:latin typeface="Courier New"/>
                <a:cs typeface="Courier New"/>
              </a:rPr>
              <a:t>r</a:t>
            </a:r>
            <a:r>
              <a:rPr sz="5175" b="1" spc="-1327" baseline="-12077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450" b="1" spc="-885" dirty="0">
                <a:latin typeface="Courier New"/>
                <a:cs typeface="Courier New"/>
              </a:rPr>
              <a:t>o</a:t>
            </a:r>
            <a:r>
              <a:rPr sz="5175" b="1" spc="-1327" baseline="-12077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-885" dirty="0">
                <a:latin typeface="Courier New"/>
                <a:cs typeface="Courier New"/>
              </a:rPr>
              <a:t>w</a:t>
            </a:r>
            <a:r>
              <a:rPr sz="5175" b="1" spc="-1327" baseline="-12077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450" b="1" spc="-885" dirty="0">
                <a:latin typeface="Courier New"/>
                <a:cs typeface="Courier New"/>
              </a:rPr>
              <a:t>s</a:t>
            </a:r>
            <a:r>
              <a:rPr sz="5175" b="1" spc="-1327" baseline="-12077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spc="-1057" baseline="-120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-1447" baseline="-1207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spc="-965" dirty="0">
                <a:latin typeface="Courier New"/>
                <a:cs typeface="Courier New"/>
              </a:rPr>
              <a:t>E</a:t>
            </a:r>
            <a:r>
              <a:rPr sz="5175" b="1" spc="-1447" baseline="-12077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spc="-965" dirty="0">
                <a:latin typeface="Courier New"/>
                <a:cs typeface="Courier New"/>
              </a:rPr>
              <a:t>xc</a:t>
            </a:r>
            <a:r>
              <a:rPr sz="5175" b="1" spc="-1447" baseline="-12077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450" b="1" spc="-965" dirty="0">
                <a:latin typeface="Courier New"/>
                <a:cs typeface="Courier New"/>
              </a:rPr>
              <a:t>e</a:t>
            </a:r>
            <a:r>
              <a:rPr sz="5175" b="1" spc="-1447" baseline="-12077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450" b="1" spc="-965" dirty="0">
                <a:latin typeface="Courier New"/>
                <a:cs typeface="Courier New"/>
              </a:rPr>
              <a:t>p</a:t>
            </a:r>
            <a:r>
              <a:rPr sz="5175" b="1" spc="-1447" baseline="-1207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spc="-965" dirty="0">
                <a:latin typeface="Courier New"/>
                <a:cs typeface="Courier New"/>
              </a:rPr>
              <a:t>t</a:t>
            </a:r>
            <a:r>
              <a:rPr sz="5175" b="1" spc="-1447" baseline="-12077" dirty="0">
                <a:solidFill>
                  <a:srgbClr val="FFFFFF"/>
                </a:solidFill>
                <a:latin typeface="Arial"/>
                <a:cs typeface="Arial"/>
              </a:rPr>
              <a:t>lu</a:t>
            </a:r>
            <a:r>
              <a:rPr sz="3450" b="1" spc="-965" dirty="0">
                <a:latin typeface="Courier New"/>
                <a:cs typeface="Courier New"/>
              </a:rPr>
              <a:t>i</a:t>
            </a:r>
            <a:r>
              <a:rPr sz="5175" b="1" spc="-1447" baseline="-12077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b="1" spc="-965" dirty="0">
                <a:latin typeface="Courier New"/>
                <a:cs typeface="Courier New"/>
              </a:rPr>
              <a:t>o</a:t>
            </a:r>
            <a:r>
              <a:rPr sz="5175" b="1" spc="-1447" baseline="-12077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b="1" spc="-965" dirty="0">
                <a:latin typeface="Courier New"/>
                <a:cs typeface="Courier New"/>
              </a:rPr>
              <a:t>n</a:t>
            </a:r>
            <a:r>
              <a:rPr sz="3450" b="1" spc="35" dirty="0">
                <a:latin typeface="Courier New"/>
                <a:cs typeface="Courier New"/>
              </a:rPr>
              <a:t> </a:t>
            </a:r>
            <a:r>
              <a:rPr sz="3450" b="1" spc="5" dirty="0">
                <a:latin typeface="Courier New"/>
                <a:cs typeface="Courier New"/>
              </a:rPr>
              <a:t>{</a:t>
            </a:r>
            <a:endParaRPr sz="3450">
              <a:latin typeface="Courier New"/>
              <a:cs typeface="Courier New"/>
            </a:endParaRPr>
          </a:p>
          <a:p>
            <a:pPr marL="10961370">
              <a:lnSpc>
                <a:spcPts val="3679"/>
              </a:lnSpc>
              <a:spcBef>
                <a:spcPts val="56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configuration.</a:t>
            </a:r>
            <a:endParaRPr sz="3450">
              <a:latin typeface="Arial"/>
              <a:cs typeface="Arial"/>
            </a:endParaRPr>
          </a:p>
          <a:p>
            <a:pPr marL="427355">
              <a:lnSpc>
                <a:spcPts val="3585"/>
              </a:lnSpc>
            </a:pPr>
            <a:r>
              <a:rPr sz="3450" b="1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dirty="0">
                <a:latin typeface="Courier New"/>
                <a:cs typeface="Courier New"/>
              </a:rPr>
              <a:t>.authorizeRequests()</a:t>
            </a:r>
            <a:endParaRPr sz="3450">
              <a:latin typeface="Courier New"/>
              <a:cs typeface="Courier New"/>
            </a:endParaRPr>
          </a:p>
          <a:p>
            <a:pPr marL="1935480">
              <a:lnSpc>
                <a:spcPts val="3960"/>
              </a:lnSpc>
            </a:pPr>
            <a:r>
              <a:rPr sz="3450" b="1" spc="5" dirty="0">
                <a:latin typeface="Courier New"/>
                <a:cs typeface="Courier New"/>
              </a:rPr>
              <a:t>.anyRequest().authenticated()</a:t>
            </a:r>
            <a:r>
              <a:rPr sz="3450" b="1" spc="175" dirty="0">
                <a:latin typeface="Courier New"/>
                <a:cs typeface="Courier New"/>
              </a:rPr>
              <a:t> </a:t>
            </a:r>
            <a:r>
              <a:rPr sz="5175" b="1" spc="7" baseline="-12077" dirty="0">
                <a:solidFill>
                  <a:srgbClr val="FFFFFF"/>
                </a:solidFill>
                <a:latin typeface="Arial"/>
                <a:cs typeface="Arial"/>
              </a:rPr>
              <a:t>Just stay</a:t>
            </a:r>
            <a:r>
              <a:rPr sz="5175" b="1" spc="15" baseline="-120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baseline="-12077" dirty="0">
                <a:solidFill>
                  <a:srgbClr val="FFFFFF"/>
                </a:solidFill>
                <a:latin typeface="Arial"/>
                <a:cs typeface="Arial"/>
              </a:rPr>
              <a:t>consistent</a:t>
            </a:r>
            <a:r>
              <a:rPr sz="5175" b="1" spc="7" baseline="-120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baseline="-12077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5175" b="1" spc="15" baseline="-120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baseline="-12077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5175" b="1" spc="7" baseline="-12077" dirty="0">
                <a:solidFill>
                  <a:srgbClr val="FFFFFF"/>
                </a:solidFill>
                <a:latin typeface="Arial"/>
                <a:cs typeface="Arial"/>
              </a:rPr>
              <a:t> app</a:t>
            </a:r>
            <a:endParaRPr sz="5175" baseline="-12077">
              <a:latin typeface="Arial"/>
              <a:cs typeface="Arial"/>
            </a:endParaRPr>
          </a:p>
          <a:p>
            <a:pPr marL="1445260">
              <a:lnSpc>
                <a:spcPts val="3954"/>
              </a:lnSpc>
            </a:pPr>
            <a:r>
              <a:rPr sz="3450" b="1" dirty="0">
                <a:latin typeface="Courier New"/>
                <a:cs typeface="Courier New"/>
              </a:rPr>
              <a:t>.and()</a:t>
            </a:r>
            <a:endParaRPr sz="3450">
              <a:latin typeface="Courier New"/>
              <a:cs typeface="Courier New"/>
            </a:endParaRPr>
          </a:p>
          <a:p>
            <a:pPr marL="1445260">
              <a:lnSpc>
                <a:spcPts val="3954"/>
              </a:lnSpc>
            </a:pPr>
            <a:r>
              <a:rPr sz="3450" b="1" spc="5" dirty="0">
                <a:latin typeface="Courier New"/>
                <a:cs typeface="Courier New"/>
              </a:rPr>
              <a:t>.formLogin()</a:t>
            </a:r>
            <a:endParaRPr sz="3450">
              <a:latin typeface="Courier New"/>
              <a:cs typeface="Courier New"/>
            </a:endParaRPr>
          </a:p>
          <a:p>
            <a:pPr marL="1972945">
              <a:lnSpc>
                <a:spcPts val="3960"/>
              </a:lnSpc>
            </a:pPr>
            <a:r>
              <a:rPr sz="3450" b="1" spc="5" dirty="0">
                <a:latin typeface="Courier New"/>
                <a:cs typeface="Courier New"/>
              </a:rPr>
              <a:t>.loginPage(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"/showMyLoginPage"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72945">
              <a:lnSpc>
                <a:spcPts val="3954"/>
              </a:lnSpc>
            </a:pPr>
            <a:r>
              <a:rPr sz="3450" b="1" spc="5" dirty="0">
                <a:latin typeface="Courier New"/>
                <a:cs typeface="Courier New"/>
              </a:rPr>
              <a:t>.loginProcessingUrl(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"/authenticateTheUser"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7294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.permitAll();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3450" b="1" spc="5" dirty="0"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305" y="2496206"/>
            <a:ext cx="17995265" cy="7050405"/>
            <a:chOff x="765305" y="2496206"/>
            <a:chExt cx="17995265" cy="7050405"/>
          </a:xfrm>
        </p:grpSpPr>
        <p:sp>
          <p:nvSpPr>
            <p:cNvPr id="3" name="object 3"/>
            <p:cNvSpPr/>
            <p:nvPr/>
          </p:nvSpPr>
          <p:spPr>
            <a:xfrm>
              <a:off x="943311" y="2611386"/>
              <a:ext cx="17639665" cy="6589395"/>
            </a:xfrm>
            <a:custGeom>
              <a:avLst/>
              <a:gdLst/>
              <a:ahLst/>
              <a:cxnLst/>
              <a:rect l="l" t="t" r="r" b="b"/>
              <a:pathLst>
                <a:path w="17639665" h="6589395">
                  <a:moveTo>
                    <a:pt x="0" y="0"/>
                  </a:moveTo>
                  <a:lnTo>
                    <a:pt x="17639254" y="0"/>
                  </a:lnTo>
                  <a:lnTo>
                    <a:pt x="17639254" y="6589395"/>
                  </a:lnTo>
                  <a:lnTo>
                    <a:pt x="0" y="6589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496206"/>
              <a:ext cx="17995263" cy="70501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908" y="2803968"/>
            <a:ext cx="16387444" cy="60820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@Override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4050"/>
              </a:lnSpc>
            </a:pP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3450" b="1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3450" b="1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configure(HttpSecurity</a:t>
            </a:r>
            <a:r>
              <a:rPr sz="3450" b="1" spc="20" dirty="0"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throws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Exception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spc="5" dirty="0">
                <a:latin typeface="Courier New"/>
                <a:cs typeface="Courier New"/>
              </a:rPr>
              <a:t>{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389255">
              <a:lnSpc>
                <a:spcPts val="4050"/>
              </a:lnSpc>
              <a:spcBef>
                <a:spcPts val="5"/>
              </a:spcBef>
            </a:pPr>
            <a:r>
              <a:rPr sz="3450" b="1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dirty="0">
                <a:latin typeface="Courier New"/>
                <a:cs typeface="Courier New"/>
              </a:rPr>
              <a:t>.authorizeRequests()</a:t>
            </a:r>
            <a:endParaRPr sz="3450">
              <a:latin typeface="Courier New"/>
              <a:cs typeface="Courier New"/>
            </a:endParaRPr>
          </a:p>
          <a:p>
            <a:pPr marL="1897380">
              <a:lnSpc>
                <a:spcPts val="3960"/>
              </a:lnSpc>
            </a:pPr>
            <a:r>
              <a:rPr sz="3450" b="1" spc="5" dirty="0">
                <a:latin typeface="Courier New"/>
                <a:cs typeface="Courier New"/>
              </a:rPr>
              <a:t>.anyRequest().authenticated()</a:t>
            </a:r>
            <a:endParaRPr sz="3450">
              <a:latin typeface="Courier New"/>
              <a:cs typeface="Courier New"/>
            </a:endParaRPr>
          </a:p>
          <a:p>
            <a:pPr marL="1407160">
              <a:lnSpc>
                <a:spcPts val="3954"/>
              </a:lnSpc>
            </a:pPr>
            <a:r>
              <a:rPr sz="3450" b="1" dirty="0">
                <a:latin typeface="Courier New"/>
                <a:cs typeface="Courier New"/>
              </a:rPr>
              <a:t>.and()</a:t>
            </a:r>
            <a:endParaRPr sz="3450">
              <a:latin typeface="Courier New"/>
              <a:cs typeface="Courier New"/>
            </a:endParaRPr>
          </a:p>
          <a:p>
            <a:pPr marL="1407160">
              <a:lnSpc>
                <a:spcPts val="3954"/>
              </a:lnSpc>
            </a:pPr>
            <a:r>
              <a:rPr sz="3450" b="1" spc="5" dirty="0">
                <a:latin typeface="Courier New"/>
                <a:cs typeface="Courier New"/>
              </a:rPr>
              <a:t>.formLogin()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3960"/>
              </a:lnSpc>
            </a:pPr>
            <a:r>
              <a:rPr sz="3450" b="1" spc="5" dirty="0">
                <a:latin typeface="Courier New"/>
                <a:cs typeface="Courier New"/>
              </a:rPr>
              <a:t>.loginPage(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"/showMyLoginPage"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3954"/>
              </a:lnSpc>
            </a:pPr>
            <a:r>
              <a:rPr sz="3450" b="1" spc="5" dirty="0">
                <a:latin typeface="Courier New"/>
                <a:cs typeface="Courier New"/>
              </a:rPr>
              <a:t>.loginProcessingUrl(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"/authenticateTheUser"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.permitAll();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7" name="object 7"/>
          <p:cNvGrpSpPr/>
          <p:nvPr/>
        </p:nvGrpSpPr>
        <p:grpSpPr>
          <a:xfrm>
            <a:off x="11141022" y="1591574"/>
            <a:ext cx="7329805" cy="4869180"/>
            <a:chOff x="11141022" y="1591574"/>
            <a:chExt cx="7329805" cy="48691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7614" y="1685812"/>
              <a:ext cx="7036434" cy="44920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1022" y="1591574"/>
              <a:ext cx="7329619" cy="486896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C106EEFC-1582-36B4-E58D-A890B7979BC9}"/>
              </a:ext>
            </a:extLst>
          </p:cNvPr>
          <p:cNvGrpSpPr/>
          <p:nvPr/>
        </p:nvGrpSpPr>
        <p:grpSpPr>
          <a:xfrm>
            <a:off x="6369961" y="7269367"/>
            <a:ext cx="9947275" cy="3881120"/>
            <a:chOff x="6217561" y="7116967"/>
            <a:chExt cx="9947275" cy="3881120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3A426A9F-EEDB-FEC0-2AB9-08575B517F2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7561" y="7116967"/>
              <a:ext cx="9947014" cy="3880510"/>
            </a:xfrm>
            <a:prstGeom prst="rect">
              <a:avLst/>
            </a:prstGeom>
          </p:spPr>
        </p:pic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D25BB41D-8C10-8E9F-8964-71AD18ABC01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6396" y="8099364"/>
              <a:ext cx="9109343" cy="1901774"/>
            </a:xfrm>
            <a:prstGeom prst="rect">
              <a:avLst/>
            </a:prstGeom>
          </p:spPr>
        </p:pic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D48E9380-7C21-E1B7-2655-579C8BD9661E}"/>
                </a:ext>
              </a:extLst>
            </p:cNvPr>
            <p:cNvSpPr/>
            <p:nvPr/>
          </p:nvSpPr>
          <p:spPr>
            <a:xfrm>
              <a:off x="6636396" y="8099364"/>
              <a:ext cx="9109710" cy="1901825"/>
            </a:xfrm>
            <a:custGeom>
              <a:avLst/>
              <a:gdLst/>
              <a:ahLst/>
              <a:cxnLst/>
              <a:rect l="l" t="t" r="r" b="b"/>
              <a:pathLst>
                <a:path w="9109710" h="1901825">
                  <a:moveTo>
                    <a:pt x="0" y="0"/>
                  </a:moveTo>
                  <a:lnTo>
                    <a:pt x="398221" y="439449"/>
                  </a:lnTo>
                  <a:lnTo>
                    <a:pt x="398221" y="1849420"/>
                  </a:lnTo>
                  <a:lnTo>
                    <a:pt x="402335" y="1869798"/>
                  </a:lnTo>
                  <a:lnTo>
                    <a:pt x="413555" y="1886440"/>
                  </a:lnTo>
                  <a:lnTo>
                    <a:pt x="430197" y="1897660"/>
                  </a:lnTo>
                  <a:lnTo>
                    <a:pt x="450575" y="1901774"/>
                  </a:lnTo>
                  <a:lnTo>
                    <a:pt x="9056989" y="1901774"/>
                  </a:lnTo>
                  <a:lnTo>
                    <a:pt x="9077365" y="1897660"/>
                  </a:lnTo>
                  <a:lnTo>
                    <a:pt x="9094007" y="1886440"/>
                  </a:lnTo>
                  <a:lnTo>
                    <a:pt x="9105228" y="1869798"/>
                  </a:lnTo>
                  <a:lnTo>
                    <a:pt x="9109343" y="1849420"/>
                  </a:lnTo>
                  <a:lnTo>
                    <a:pt x="9109343" y="328524"/>
                  </a:lnTo>
                  <a:lnTo>
                    <a:pt x="9105228" y="308144"/>
                  </a:lnTo>
                  <a:lnTo>
                    <a:pt x="9094007" y="291503"/>
                  </a:lnTo>
                  <a:lnTo>
                    <a:pt x="9077365" y="280283"/>
                  </a:lnTo>
                  <a:lnTo>
                    <a:pt x="9056989" y="276169"/>
                  </a:lnTo>
                  <a:lnTo>
                    <a:pt x="609274" y="276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E9DF531C-9F25-B798-2389-0B346A959BBF}"/>
              </a:ext>
            </a:extLst>
          </p:cNvPr>
          <p:cNvSpPr txBox="1"/>
          <p:nvPr/>
        </p:nvSpPr>
        <p:spPr>
          <a:xfrm>
            <a:off x="8003334" y="8778180"/>
            <a:ext cx="708850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05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Allow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everyone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page.</a:t>
            </a:r>
            <a:endParaRPr sz="3450" dirty="0">
              <a:latin typeface="Arial"/>
              <a:cs typeface="Arial"/>
            </a:endParaRPr>
          </a:p>
          <a:p>
            <a:pPr marR="1270" algn="ctr">
              <a:lnSpc>
                <a:spcPts val="4050"/>
              </a:lnSpc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logged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in.</a:t>
            </a:r>
            <a:endParaRPr sz="3450" dirty="0">
              <a:latin typeface="Arial"/>
              <a:cs typeface="Arial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50A4077D-1DE8-9765-E11A-FBD5D64CBF7D}"/>
              </a:ext>
            </a:extLst>
          </p:cNvPr>
          <p:cNvSpPr txBox="1"/>
          <p:nvPr/>
        </p:nvSpPr>
        <p:spPr>
          <a:xfrm>
            <a:off x="8715354" y="107956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305" y="2496206"/>
            <a:ext cx="17995265" cy="7050405"/>
            <a:chOff x="765305" y="2496206"/>
            <a:chExt cx="17995265" cy="7050405"/>
          </a:xfrm>
        </p:grpSpPr>
        <p:sp>
          <p:nvSpPr>
            <p:cNvPr id="3" name="object 3"/>
            <p:cNvSpPr/>
            <p:nvPr/>
          </p:nvSpPr>
          <p:spPr>
            <a:xfrm>
              <a:off x="943311" y="2611386"/>
              <a:ext cx="17639665" cy="6589395"/>
            </a:xfrm>
            <a:custGeom>
              <a:avLst/>
              <a:gdLst/>
              <a:ahLst/>
              <a:cxnLst/>
              <a:rect l="l" t="t" r="r" b="b"/>
              <a:pathLst>
                <a:path w="17639665" h="6589395">
                  <a:moveTo>
                    <a:pt x="0" y="0"/>
                  </a:moveTo>
                  <a:lnTo>
                    <a:pt x="17639254" y="0"/>
                  </a:lnTo>
                  <a:lnTo>
                    <a:pt x="17639254" y="6589395"/>
                  </a:lnTo>
                  <a:lnTo>
                    <a:pt x="0" y="6589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496206"/>
              <a:ext cx="17995263" cy="70501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908" y="2803968"/>
            <a:ext cx="24009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@Override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4637" y="4814378"/>
            <a:ext cx="8470900" cy="206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2284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.anyRequest().authenticated()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3954"/>
              </a:lnSpc>
            </a:pPr>
            <a:r>
              <a:rPr sz="3450" b="1" dirty="0">
                <a:latin typeface="Courier New"/>
                <a:cs typeface="Courier New"/>
              </a:rPr>
              <a:t>.and()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3954"/>
              </a:lnSpc>
            </a:pPr>
            <a:r>
              <a:rPr sz="3450" b="1" spc="5" dirty="0">
                <a:latin typeface="Courier New"/>
                <a:cs typeface="Courier New"/>
              </a:rPr>
              <a:t>.formLogin()</a:t>
            </a:r>
            <a:endParaRPr sz="3450">
              <a:latin typeface="Courier New"/>
              <a:cs typeface="Courier New"/>
            </a:endParaRPr>
          </a:p>
          <a:p>
            <a:pPr marL="54038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.loginPage(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"/showMyLoginPage"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2514" y="6824788"/>
            <a:ext cx="11374120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.loginProcessingUrl(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"/authenticateTheUser"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.permitAll();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9908" y="8332596"/>
            <a:ext cx="28956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10" name="object 10"/>
          <p:cNvGrpSpPr/>
          <p:nvPr/>
        </p:nvGrpSpPr>
        <p:grpSpPr>
          <a:xfrm>
            <a:off x="8367782" y="346133"/>
            <a:ext cx="11628120" cy="7693025"/>
            <a:chOff x="8367782" y="346133"/>
            <a:chExt cx="11628120" cy="76930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7782" y="346133"/>
              <a:ext cx="11627593" cy="76924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6617" y="2043267"/>
              <a:ext cx="10789917" cy="42842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86617" y="2043267"/>
              <a:ext cx="10789920" cy="4284345"/>
            </a:xfrm>
            <a:custGeom>
              <a:avLst/>
              <a:gdLst/>
              <a:ahLst/>
              <a:cxnLst/>
              <a:rect l="l" t="t" r="r" b="b"/>
              <a:pathLst>
                <a:path w="10789919" h="4284345">
                  <a:moveTo>
                    <a:pt x="10737568" y="0"/>
                  </a:moveTo>
                  <a:lnTo>
                    <a:pt x="1974086" y="0"/>
                  </a:lnTo>
                  <a:lnTo>
                    <a:pt x="1953710" y="4113"/>
                  </a:lnTo>
                  <a:lnTo>
                    <a:pt x="1937069" y="15333"/>
                  </a:lnTo>
                  <a:lnTo>
                    <a:pt x="1925850" y="31974"/>
                  </a:lnTo>
                  <a:lnTo>
                    <a:pt x="1921737" y="52353"/>
                  </a:lnTo>
                  <a:lnTo>
                    <a:pt x="1921737" y="3445247"/>
                  </a:lnTo>
                  <a:lnTo>
                    <a:pt x="0" y="4284227"/>
                  </a:lnTo>
                  <a:lnTo>
                    <a:pt x="2162892" y="3591512"/>
                  </a:lnTo>
                  <a:lnTo>
                    <a:pt x="10737563" y="3591512"/>
                  </a:lnTo>
                  <a:lnTo>
                    <a:pt x="10757944" y="3587398"/>
                  </a:lnTo>
                  <a:lnTo>
                    <a:pt x="10774585" y="3576178"/>
                  </a:lnTo>
                  <a:lnTo>
                    <a:pt x="10785804" y="3559537"/>
                  </a:lnTo>
                  <a:lnTo>
                    <a:pt x="10789917" y="3539158"/>
                  </a:lnTo>
                  <a:lnTo>
                    <a:pt x="10789917" y="52353"/>
                  </a:lnTo>
                  <a:lnTo>
                    <a:pt x="10785804" y="31974"/>
                  </a:lnTo>
                  <a:lnTo>
                    <a:pt x="10774585" y="15333"/>
                  </a:lnTo>
                  <a:lnTo>
                    <a:pt x="10757944" y="4113"/>
                  </a:lnTo>
                  <a:lnTo>
                    <a:pt x="10737568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437121" y="2521254"/>
            <a:ext cx="14103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spc="-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i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endParaRPr sz="3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97405" y="3023857"/>
            <a:ext cx="629856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spc="-2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54527" y="3306571"/>
            <a:ext cx="16438244" cy="1558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3450" b="1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3450" b="1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configure(HttpSecurity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spc="-74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spc="-745" dirty="0">
                <a:latin typeface="Courier New"/>
                <a:cs typeface="Courier New"/>
              </a:rPr>
              <a:t>)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spc="-745" dirty="0">
                <a:latin typeface="Courier New"/>
                <a:cs typeface="Courier New"/>
              </a:rPr>
              <a:t>th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3450" b="1" spc="-745" dirty="0">
                <a:latin typeface="Courier New"/>
                <a:cs typeface="Courier New"/>
              </a:rPr>
              <a:t>r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-745" dirty="0">
                <a:latin typeface="Courier New"/>
                <a:cs typeface="Courier New"/>
              </a:rPr>
              <a:t>o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b="1" spc="-745" dirty="0">
                <a:latin typeface="Courier New"/>
                <a:cs typeface="Courier New"/>
              </a:rPr>
              <a:t>w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745" dirty="0">
                <a:latin typeface="Courier New"/>
                <a:cs typeface="Courier New"/>
              </a:rPr>
              <a:t>s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eq</a:t>
            </a:r>
            <a:r>
              <a:rPr sz="3450" b="1" spc="-745" dirty="0">
                <a:latin typeface="Courier New"/>
                <a:cs typeface="Courier New"/>
              </a:rPr>
              <a:t>E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450" b="1" spc="-745" dirty="0">
                <a:latin typeface="Courier New"/>
                <a:cs typeface="Courier New"/>
              </a:rPr>
              <a:t>x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3450" b="1" spc="-745" dirty="0">
                <a:latin typeface="Courier New"/>
                <a:cs typeface="Courier New"/>
              </a:rPr>
              <a:t>c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b="1" spc="-745" dirty="0">
                <a:latin typeface="Courier New"/>
                <a:cs typeface="Courier New"/>
              </a:rPr>
              <a:t>e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50" b="1" spc="-745" dirty="0">
                <a:latin typeface="Courier New"/>
                <a:cs typeface="Courier New"/>
              </a:rPr>
              <a:t>pt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spc="-745" dirty="0">
                <a:latin typeface="Courier New"/>
                <a:cs typeface="Courier New"/>
              </a:rPr>
              <a:t>i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b="1" spc="-745" dirty="0">
                <a:latin typeface="Courier New"/>
                <a:cs typeface="Courier New"/>
              </a:rPr>
              <a:t>o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b="1" spc="-745" dirty="0">
                <a:latin typeface="Courier New"/>
                <a:cs typeface="Courier New"/>
              </a:rPr>
              <a:t>n</a:t>
            </a:r>
            <a:r>
              <a:rPr sz="5175" b="1" i="1" spc="-1117" baseline="-2818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3450" b="1" spc="-745" dirty="0">
                <a:latin typeface="Courier New"/>
                <a:cs typeface="Courier New"/>
              </a:rPr>
              <a:t>{</a:t>
            </a:r>
            <a:endParaRPr sz="3450">
              <a:latin typeface="Courier New"/>
              <a:cs typeface="Courier New"/>
            </a:endParaRPr>
          </a:p>
          <a:p>
            <a:pPr marL="414655">
              <a:lnSpc>
                <a:spcPct val="100000"/>
              </a:lnSpc>
              <a:spcBef>
                <a:spcPts val="3775"/>
              </a:spcBef>
            </a:pPr>
            <a:r>
              <a:rPr sz="3450" b="1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dirty="0">
                <a:latin typeface="Courier New"/>
                <a:cs typeface="Courier New"/>
              </a:rPr>
              <a:t>.authorizeRequests()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56018" y="4531664"/>
            <a:ext cx="457009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“/showMyLoginPage”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28630" y="6188373"/>
            <a:ext cx="9549130" cy="5081905"/>
            <a:chOff x="8828630" y="6188373"/>
            <a:chExt cx="9549130" cy="508190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8630" y="6188373"/>
              <a:ext cx="9548793" cy="50815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7466" y="7395959"/>
              <a:ext cx="8711118" cy="26524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247466" y="7395959"/>
              <a:ext cx="8711565" cy="2653030"/>
            </a:xfrm>
            <a:custGeom>
              <a:avLst/>
              <a:gdLst/>
              <a:ahLst/>
              <a:cxnLst/>
              <a:rect l="l" t="t" r="r" b="b"/>
              <a:pathLst>
                <a:path w="8711565" h="2653029">
                  <a:moveTo>
                    <a:pt x="8658763" y="1026801"/>
                  </a:moveTo>
                  <a:lnTo>
                    <a:pt x="52354" y="1026801"/>
                  </a:lnTo>
                  <a:lnTo>
                    <a:pt x="31975" y="1030915"/>
                  </a:lnTo>
                  <a:lnTo>
                    <a:pt x="15333" y="1042135"/>
                  </a:lnTo>
                  <a:lnTo>
                    <a:pt x="4114" y="1058777"/>
                  </a:lnTo>
                  <a:lnTo>
                    <a:pt x="0" y="1079155"/>
                  </a:lnTo>
                  <a:lnTo>
                    <a:pt x="0" y="2600051"/>
                  </a:lnTo>
                  <a:lnTo>
                    <a:pt x="4114" y="2620430"/>
                  </a:lnTo>
                  <a:lnTo>
                    <a:pt x="15333" y="2637072"/>
                  </a:lnTo>
                  <a:lnTo>
                    <a:pt x="31975" y="2648291"/>
                  </a:lnTo>
                  <a:lnTo>
                    <a:pt x="52354" y="2652406"/>
                  </a:lnTo>
                  <a:lnTo>
                    <a:pt x="8658763" y="2652406"/>
                  </a:lnTo>
                  <a:lnTo>
                    <a:pt x="8679144" y="2648291"/>
                  </a:lnTo>
                  <a:lnTo>
                    <a:pt x="8695786" y="2637072"/>
                  </a:lnTo>
                  <a:lnTo>
                    <a:pt x="8707004" y="2620430"/>
                  </a:lnTo>
                  <a:lnTo>
                    <a:pt x="8711118" y="2600051"/>
                  </a:lnTo>
                  <a:lnTo>
                    <a:pt x="8711118" y="1079155"/>
                  </a:lnTo>
                  <a:lnTo>
                    <a:pt x="8707004" y="1058777"/>
                  </a:lnTo>
                  <a:lnTo>
                    <a:pt x="8695786" y="1042135"/>
                  </a:lnTo>
                  <a:lnTo>
                    <a:pt x="8679144" y="1030915"/>
                  </a:lnTo>
                  <a:lnTo>
                    <a:pt x="8658763" y="1026801"/>
                  </a:lnTo>
                  <a:close/>
                </a:path>
                <a:path w="8711565" h="2653029">
                  <a:moveTo>
                    <a:pt x="1475087" y="0"/>
                  </a:moveTo>
                  <a:lnTo>
                    <a:pt x="1370378" y="1026801"/>
                  </a:lnTo>
                  <a:lnTo>
                    <a:pt x="1579795" y="1026801"/>
                  </a:lnTo>
                  <a:lnTo>
                    <a:pt x="1475087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290650" y="8426833"/>
            <a:ext cx="662241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562100" marR="5080" indent="-155003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Controller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Request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Mapping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required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for this.</a:t>
            </a:r>
            <a:endParaRPr sz="3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7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27269" y="9432039"/>
            <a:ext cx="45618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:-)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90"/>
              </a:spcBef>
            </a:pPr>
            <a:r>
              <a:rPr spc="215" dirty="0"/>
              <a:t>Step</a:t>
            </a:r>
            <a:r>
              <a:rPr spc="-70" dirty="0"/>
              <a:t> </a:t>
            </a:r>
            <a:r>
              <a:rPr spc="-60" dirty="0"/>
              <a:t>2:</a:t>
            </a:r>
            <a:r>
              <a:rPr spc="-370" dirty="0"/>
              <a:t> </a:t>
            </a:r>
            <a:r>
              <a:rPr spc="114" dirty="0"/>
              <a:t>Develop</a:t>
            </a:r>
            <a:r>
              <a:rPr spc="-70" dirty="0"/>
              <a:t> </a:t>
            </a:r>
            <a:r>
              <a:rPr spc="95" dirty="0"/>
              <a:t>a</a:t>
            </a:r>
            <a:r>
              <a:rPr spc="-65" dirty="0"/>
              <a:t> </a:t>
            </a:r>
            <a:r>
              <a:rPr spc="90" dirty="0"/>
              <a:t>Controller</a:t>
            </a:r>
            <a:r>
              <a:rPr spc="-65" dirty="0"/>
              <a:t> </a:t>
            </a:r>
            <a:r>
              <a:rPr spc="195" dirty="0"/>
              <a:t>to</a:t>
            </a:r>
            <a:r>
              <a:rPr spc="-70" dirty="0"/>
              <a:t> </a:t>
            </a:r>
            <a:r>
              <a:rPr spc="150" dirty="0"/>
              <a:t>show</a:t>
            </a:r>
            <a:r>
              <a:rPr spc="-65" dirty="0"/>
              <a:t> </a:t>
            </a:r>
            <a:r>
              <a:rPr spc="225" dirty="0"/>
              <a:t>the</a:t>
            </a:r>
            <a:r>
              <a:rPr spc="-65" dirty="0"/>
              <a:t> </a:t>
            </a:r>
            <a:r>
              <a:rPr spc="155" dirty="0"/>
              <a:t>custom</a:t>
            </a:r>
            <a:r>
              <a:rPr spc="-70" dirty="0"/>
              <a:t> </a:t>
            </a:r>
            <a:r>
              <a:rPr spc="170" dirty="0"/>
              <a:t>login</a:t>
            </a:r>
            <a:r>
              <a:rPr spc="-65" dirty="0"/>
              <a:t> </a:t>
            </a:r>
            <a:r>
              <a:rPr spc="50" dirty="0"/>
              <a:t>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69758" y="2475571"/>
            <a:ext cx="10348595" cy="5890895"/>
            <a:chOff x="1669758" y="2475571"/>
            <a:chExt cx="10348595" cy="5890895"/>
          </a:xfrm>
        </p:grpSpPr>
        <p:sp>
          <p:nvSpPr>
            <p:cNvPr id="4" name="object 4"/>
            <p:cNvSpPr/>
            <p:nvPr/>
          </p:nvSpPr>
          <p:spPr>
            <a:xfrm>
              <a:off x="1847763" y="2590751"/>
              <a:ext cx="9992360" cy="5430520"/>
            </a:xfrm>
            <a:custGeom>
              <a:avLst/>
              <a:gdLst/>
              <a:ahLst/>
              <a:cxnLst/>
              <a:rect l="l" t="t" r="r" b="b"/>
              <a:pathLst>
                <a:path w="9992360" h="5430520">
                  <a:moveTo>
                    <a:pt x="0" y="0"/>
                  </a:moveTo>
                  <a:lnTo>
                    <a:pt x="9992001" y="0"/>
                  </a:lnTo>
                  <a:lnTo>
                    <a:pt x="9992001" y="5429955"/>
                  </a:lnTo>
                  <a:lnTo>
                    <a:pt x="0" y="5429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758" y="2475571"/>
              <a:ext cx="10348012" cy="58906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03471" y="2584079"/>
            <a:ext cx="8282305" cy="32048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635"/>
              </a:lnSpc>
              <a:spcBef>
                <a:spcPts val="130"/>
              </a:spcBef>
            </a:pPr>
            <a:r>
              <a:rPr sz="3100" b="1" spc="10" dirty="0">
                <a:latin typeface="Courier New"/>
                <a:cs typeface="Courier New"/>
              </a:rPr>
              <a:t>@Controller</a:t>
            </a:r>
            <a:endParaRPr sz="3100">
              <a:latin typeface="Courier New"/>
              <a:cs typeface="Courier New"/>
            </a:endParaRPr>
          </a:p>
          <a:p>
            <a:pPr marL="12700">
              <a:lnSpc>
                <a:spcPts val="3635"/>
              </a:lnSpc>
            </a:pPr>
            <a:r>
              <a:rPr sz="3100" b="1" spc="1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3100" b="1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100" b="1" spc="15" dirty="0">
                <a:solidFill>
                  <a:srgbClr val="931A68"/>
                </a:solidFill>
                <a:latin typeface="Courier New"/>
                <a:cs typeface="Courier New"/>
              </a:rPr>
              <a:t>class</a:t>
            </a:r>
            <a:r>
              <a:rPr sz="3100" b="1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100" b="1" spc="15" dirty="0">
                <a:latin typeface="Courier New"/>
                <a:cs typeface="Courier New"/>
              </a:rPr>
              <a:t>LoginController</a:t>
            </a:r>
            <a:r>
              <a:rPr sz="3100" b="1" spc="10" dirty="0">
                <a:latin typeface="Courier New"/>
                <a:cs typeface="Courier New"/>
              </a:rPr>
              <a:t> </a:t>
            </a:r>
            <a:r>
              <a:rPr sz="3100" b="1" spc="15" dirty="0">
                <a:latin typeface="Courier New"/>
                <a:cs typeface="Courier New"/>
              </a:rPr>
              <a:t>{</a:t>
            </a:r>
            <a:endParaRPr sz="3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Courier New"/>
              <a:cs typeface="Courier New"/>
            </a:endParaRPr>
          </a:p>
          <a:p>
            <a:pPr marL="389255" marR="5080">
              <a:lnSpc>
                <a:spcPts val="3550"/>
              </a:lnSpc>
            </a:pPr>
            <a:r>
              <a:rPr sz="3100" b="1" spc="15" dirty="0">
                <a:latin typeface="Courier New"/>
                <a:cs typeface="Courier New"/>
              </a:rPr>
              <a:t>@GetMapping(</a:t>
            </a:r>
            <a:r>
              <a:rPr sz="3100" b="1" spc="15" dirty="0">
                <a:solidFill>
                  <a:srgbClr val="0433FF"/>
                </a:solidFill>
                <a:latin typeface="Courier New"/>
                <a:cs typeface="Courier New"/>
              </a:rPr>
              <a:t>"/showMyLoginPage"</a:t>
            </a:r>
            <a:r>
              <a:rPr sz="3100" b="1" spc="15" dirty="0">
                <a:latin typeface="Courier New"/>
                <a:cs typeface="Courier New"/>
              </a:rPr>
              <a:t>) </a:t>
            </a:r>
            <a:r>
              <a:rPr sz="3100" b="1" spc="20" dirty="0">
                <a:latin typeface="Courier New"/>
                <a:cs typeface="Courier New"/>
              </a:rPr>
              <a:t> </a:t>
            </a:r>
            <a:r>
              <a:rPr sz="3100" b="1" spc="1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310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100" b="1" spc="15" dirty="0">
                <a:solidFill>
                  <a:srgbClr val="931A68"/>
                </a:solidFill>
                <a:latin typeface="Courier New"/>
                <a:cs typeface="Courier New"/>
              </a:rPr>
              <a:t>String</a:t>
            </a:r>
            <a:r>
              <a:rPr sz="310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100" b="1" spc="15" dirty="0">
                <a:latin typeface="Courier New"/>
                <a:cs typeface="Courier New"/>
              </a:rPr>
              <a:t>showMyLoginPage()</a:t>
            </a:r>
            <a:r>
              <a:rPr sz="3100" b="1" spc="25" dirty="0">
                <a:latin typeface="Courier New"/>
                <a:cs typeface="Courier New"/>
              </a:rPr>
              <a:t> </a:t>
            </a:r>
            <a:r>
              <a:rPr sz="3100" b="1" spc="15" dirty="0">
                <a:latin typeface="Courier New"/>
                <a:cs typeface="Courier New"/>
              </a:rPr>
              <a:t>{</a:t>
            </a:r>
            <a:endParaRPr sz="3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</a:pPr>
            <a:r>
              <a:rPr sz="3100" b="1" spc="15" dirty="0">
                <a:latin typeface="Courier New"/>
                <a:cs typeface="Courier New"/>
              </a:rPr>
              <a:t>return</a:t>
            </a:r>
            <a:r>
              <a:rPr sz="3100" b="1" dirty="0">
                <a:latin typeface="Courier New"/>
                <a:cs typeface="Courier New"/>
              </a:rPr>
              <a:t> </a:t>
            </a:r>
            <a:r>
              <a:rPr sz="3100" b="1" spc="15" dirty="0">
                <a:solidFill>
                  <a:srgbClr val="0433FF"/>
                </a:solidFill>
                <a:latin typeface="Courier New"/>
                <a:cs typeface="Courier New"/>
              </a:rPr>
              <a:t>"plain-login"</a:t>
            </a:r>
            <a:r>
              <a:rPr sz="3100" b="1" spc="15" dirty="0">
                <a:latin typeface="Courier New"/>
                <a:cs typeface="Courier New"/>
              </a:rPr>
              <a:t>;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0436" y="6186064"/>
            <a:ext cx="26479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latin typeface="Courier New"/>
                <a:cs typeface="Courier New"/>
              </a:rPr>
              <a:t>}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3471" y="6636311"/>
            <a:ext cx="26479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latin typeface="Courier New"/>
                <a:cs typeface="Courier New"/>
              </a:rPr>
              <a:t>}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6408" y="2123360"/>
            <a:ext cx="30416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LoginController.java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68" y="8154590"/>
            <a:ext cx="944499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5" dirty="0">
                <a:solidFill>
                  <a:srgbClr val="0433FF"/>
                </a:solidFill>
                <a:latin typeface="Arial"/>
                <a:cs typeface="Arial"/>
              </a:rPr>
              <a:t>/WEB-INF/view/</a:t>
            </a:r>
            <a:r>
              <a:rPr sz="5250" b="1" spc="5" dirty="0">
                <a:latin typeface="Arial"/>
                <a:cs typeface="Arial"/>
              </a:rPr>
              <a:t>plain-login</a:t>
            </a:r>
            <a:r>
              <a:rPr sz="5250" b="1" spc="5" dirty="0">
                <a:solidFill>
                  <a:srgbClr val="FF2600"/>
                </a:solidFill>
                <a:latin typeface="Arial"/>
                <a:cs typeface="Arial"/>
              </a:rPr>
              <a:t>.jsp</a:t>
            </a:r>
            <a:endParaRPr sz="52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29137" y="5812345"/>
            <a:ext cx="6052820" cy="2307590"/>
            <a:chOff x="6829137" y="5812345"/>
            <a:chExt cx="6052820" cy="230759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2952" y="5812345"/>
              <a:ext cx="4274738" cy="23075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02952" y="5812345"/>
              <a:ext cx="4274820" cy="2307590"/>
            </a:xfrm>
            <a:custGeom>
              <a:avLst/>
              <a:gdLst/>
              <a:ahLst/>
              <a:cxnLst/>
              <a:rect l="l" t="t" r="r" b="b"/>
              <a:pathLst>
                <a:path w="4274820" h="2307590">
                  <a:moveTo>
                    <a:pt x="2137369" y="0"/>
                  </a:moveTo>
                  <a:lnTo>
                    <a:pt x="2066816" y="334"/>
                  </a:lnTo>
                  <a:lnTo>
                    <a:pt x="1996836" y="1329"/>
                  </a:lnTo>
                  <a:lnTo>
                    <a:pt x="1927462" y="2976"/>
                  </a:lnTo>
                  <a:lnTo>
                    <a:pt x="1858730" y="5264"/>
                  </a:lnTo>
                  <a:lnTo>
                    <a:pt x="1790675" y="8182"/>
                  </a:lnTo>
                  <a:lnTo>
                    <a:pt x="1723333" y="11721"/>
                  </a:lnTo>
                  <a:lnTo>
                    <a:pt x="1656738" y="15869"/>
                  </a:lnTo>
                  <a:lnTo>
                    <a:pt x="1590926" y="20618"/>
                  </a:lnTo>
                  <a:lnTo>
                    <a:pt x="1525933" y="25955"/>
                  </a:lnTo>
                  <a:lnTo>
                    <a:pt x="1461792" y="31872"/>
                  </a:lnTo>
                  <a:lnTo>
                    <a:pt x="1398540" y="38358"/>
                  </a:lnTo>
                  <a:lnTo>
                    <a:pt x="1336212" y="45403"/>
                  </a:lnTo>
                  <a:lnTo>
                    <a:pt x="1274843" y="52995"/>
                  </a:lnTo>
                  <a:lnTo>
                    <a:pt x="1214467" y="61126"/>
                  </a:lnTo>
                  <a:lnTo>
                    <a:pt x="1155122" y="69784"/>
                  </a:lnTo>
                  <a:lnTo>
                    <a:pt x="1096840" y="78960"/>
                  </a:lnTo>
                  <a:lnTo>
                    <a:pt x="1039658" y="88642"/>
                  </a:lnTo>
                  <a:lnTo>
                    <a:pt x="983611" y="98822"/>
                  </a:lnTo>
                  <a:lnTo>
                    <a:pt x="928735" y="109488"/>
                  </a:lnTo>
                  <a:lnTo>
                    <a:pt x="875063" y="120631"/>
                  </a:lnTo>
                  <a:lnTo>
                    <a:pt x="822632" y="132239"/>
                  </a:lnTo>
                  <a:lnTo>
                    <a:pt x="771477" y="144303"/>
                  </a:lnTo>
                  <a:lnTo>
                    <a:pt x="721633" y="156812"/>
                  </a:lnTo>
                  <a:lnTo>
                    <a:pt x="673135" y="169757"/>
                  </a:lnTo>
                  <a:lnTo>
                    <a:pt x="626018" y="183126"/>
                  </a:lnTo>
                  <a:lnTo>
                    <a:pt x="580318" y="196909"/>
                  </a:lnTo>
                  <a:lnTo>
                    <a:pt x="536069" y="211097"/>
                  </a:lnTo>
                  <a:lnTo>
                    <a:pt x="493307" y="225679"/>
                  </a:lnTo>
                  <a:lnTo>
                    <a:pt x="452068" y="240644"/>
                  </a:lnTo>
                  <a:lnTo>
                    <a:pt x="412386" y="255983"/>
                  </a:lnTo>
                  <a:lnTo>
                    <a:pt x="374296" y="271685"/>
                  </a:lnTo>
                  <a:lnTo>
                    <a:pt x="337834" y="287739"/>
                  </a:lnTo>
                  <a:lnTo>
                    <a:pt x="303036" y="304136"/>
                  </a:lnTo>
                  <a:lnTo>
                    <a:pt x="238567" y="337916"/>
                  </a:lnTo>
                  <a:lnTo>
                    <a:pt x="181174" y="372943"/>
                  </a:lnTo>
                  <a:lnTo>
                    <a:pt x="131136" y="409133"/>
                  </a:lnTo>
                  <a:lnTo>
                    <a:pt x="88735" y="446405"/>
                  </a:lnTo>
                  <a:lnTo>
                    <a:pt x="54254" y="484677"/>
                  </a:lnTo>
                  <a:lnTo>
                    <a:pt x="27974" y="523865"/>
                  </a:lnTo>
                  <a:lnTo>
                    <a:pt x="10176" y="563889"/>
                  </a:lnTo>
                  <a:lnTo>
                    <a:pt x="1142" y="604664"/>
                  </a:lnTo>
                  <a:lnTo>
                    <a:pt x="0" y="625308"/>
                  </a:lnTo>
                  <a:lnTo>
                    <a:pt x="1598" y="649700"/>
                  </a:lnTo>
                  <a:lnTo>
                    <a:pt x="14211" y="697746"/>
                  </a:lnTo>
                  <a:lnTo>
                    <a:pt x="38987" y="744697"/>
                  </a:lnTo>
                  <a:lnTo>
                    <a:pt x="75459" y="790418"/>
                  </a:lnTo>
                  <a:lnTo>
                    <a:pt x="123158" y="834775"/>
                  </a:lnTo>
                  <a:lnTo>
                    <a:pt x="181616" y="877635"/>
                  </a:lnTo>
                  <a:lnTo>
                    <a:pt x="214732" y="898462"/>
                  </a:lnTo>
                  <a:lnTo>
                    <a:pt x="250363" y="918863"/>
                  </a:lnTo>
                  <a:lnTo>
                    <a:pt x="288450" y="938823"/>
                  </a:lnTo>
                  <a:lnTo>
                    <a:pt x="328933" y="958325"/>
                  </a:lnTo>
                  <a:lnTo>
                    <a:pt x="371755" y="977351"/>
                  </a:lnTo>
                  <a:lnTo>
                    <a:pt x="416856" y="995886"/>
                  </a:lnTo>
                  <a:lnTo>
                    <a:pt x="464179" y="1013912"/>
                  </a:lnTo>
                  <a:lnTo>
                    <a:pt x="513664" y="1031413"/>
                  </a:lnTo>
                  <a:lnTo>
                    <a:pt x="565254" y="1048371"/>
                  </a:lnTo>
                  <a:lnTo>
                    <a:pt x="618889" y="1064771"/>
                  </a:lnTo>
                  <a:lnTo>
                    <a:pt x="674511" y="1080595"/>
                  </a:lnTo>
                  <a:lnTo>
                    <a:pt x="732062" y="1095826"/>
                  </a:lnTo>
                  <a:lnTo>
                    <a:pt x="791483" y="1110448"/>
                  </a:lnTo>
                  <a:lnTo>
                    <a:pt x="852715" y="1124444"/>
                  </a:lnTo>
                  <a:lnTo>
                    <a:pt x="915700" y="1137798"/>
                  </a:lnTo>
                  <a:lnTo>
                    <a:pt x="980379" y="1150491"/>
                  </a:lnTo>
                  <a:lnTo>
                    <a:pt x="1046694" y="1162509"/>
                  </a:lnTo>
                  <a:lnTo>
                    <a:pt x="1114587" y="1173833"/>
                  </a:lnTo>
                  <a:lnTo>
                    <a:pt x="1183998" y="1184447"/>
                  </a:lnTo>
                  <a:lnTo>
                    <a:pt x="1254869" y="1194335"/>
                  </a:lnTo>
                  <a:lnTo>
                    <a:pt x="89983" y="2307521"/>
                  </a:lnTo>
                  <a:lnTo>
                    <a:pt x="1619715" y="1231637"/>
                  </a:lnTo>
                  <a:lnTo>
                    <a:pt x="2665337" y="1231637"/>
                  </a:lnTo>
                  <a:lnTo>
                    <a:pt x="2748806" y="1224960"/>
                  </a:lnTo>
                  <a:lnTo>
                    <a:pt x="2812947" y="1219037"/>
                  </a:lnTo>
                  <a:lnTo>
                    <a:pt x="2876199" y="1212544"/>
                  </a:lnTo>
                  <a:lnTo>
                    <a:pt x="2938527" y="1205493"/>
                  </a:lnTo>
                  <a:lnTo>
                    <a:pt x="2999896" y="1197893"/>
                  </a:lnTo>
                  <a:lnTo>
                    <a:pt x="3060271" y="1189755"/>
                  </a:lnTo>
                  <a:lnTo>
                    <a:pt x="3119617" y="1181089"/>
                  </a:lnTo>
                  <a:lnTo>
                    <a:pt x="3177899" y="1171904"/>
                  </a:lnTo>
                  <a:lnTo>
                    <a:pt x="3235081" y="1162213"/>
                  </a:lnTo>
                  <a:lnTo>
                    <a:pt x="3291127" y="1152025"/>
                  </a:lnTo>
                  <a:lnTo>
                    <a:pt x="3346004" y="1141349"/>
                  </a:lnTo>
                  <a:lnTo>
                    <a:pt x="3399676" y="1130198"/>
                  </a:lnTo>
                  <a:lnTo>
                    <a:pt x="3452106" y="1118580"/>
                  </a:lnTo>
                  <a:lnTo>
                    <a:pt x="3503262" y="1106506"/>
                  </a:lnTo>
                  <a:lnTo>
                    <a:pt x="3553106" y="1093987"/>
                  </a:lnTo>
                  <a:lnTo>
                    <a:pt x="3601604" y="1081033"/>
                  </a:lnTo>
                  <a:lnTo>
                    <a:pt x="3648721" y="1067654"/>
                  </a:lnTo>
                  <a:lnTo>
                    <a:pt x="3694421" y="1053861"/>
                  </a:lnTo>
                  <a:lnTo>
                    <a:pt x="3738670" y="1039663"/>
                  </a:lnTo>
                  <a:lnTo>
                    <a:pt x="3781431" y="1025071"/>
                  </a:lnTo>
                  <a:lnTo>
                    <a:pt x="3822671" y="1010096"/>
                  </a:lnTo>
                  <a:lnTo>
                    <a:pt x="3862353" y="994748"/>
                  </a:lnTo>
                  <a:lnTo>
                    <a:pt x="3900442" y="979037"/>
                  </a:lnTo>
                  <a:lnTo>
                    <a:pt x="3936904" y="962974"/>
                  </a:lnTo>
                  <a:lnTo>
                    <a:pt x="3971703" y="946568"/>
                  </a:lnTo>
                  <a:lnTo>
                    <a:pt x="4036171" y="912771"/>
                  </a:lnTo>
                  <a:lnTo>
                    <a:pt x="4093565" y="877728"/>
                  </a:lnTo>
                  <a:lnTo>
                    <a:pt x="4143602" y="841524"/>
                  </a:lnTo>
                  <a:lnTo>
                    <a:pt x="4186003" y="804239"/>
                  </a:lnTo>
                  <a:lnTo>
                    <a:pt x="4220484" y="765957"/>
                  </a:lnTo>
                  <a:lnTo>
                    <a:pt x="4246764" y="726760"/>
                  </a:lnTo>
                  <a:lnTo>
                    <a:pt x="4264562" y="686731"/>
                  </a:lnTo>
                  <a:lnTo>
                    <a:pt x="4273596" y="645953"/>
                  </a:lnTo>
                  <a:lnTo>
                    <a:pt x="4274738" y="625308"/>
                  </a:lnTo>
                  <a:lnTo>
                    <a:pt x="4273596" y="604664"/>
                  </a:lnTo>
                  <a:lnTo>
                    <a:pt x="4264562" y="563888"/>
                  </a:lnTo>
                  <a:lnTo>
                    <a:pt x="4246764" y="523865"/>
                  </a:lnTo>
                  <a:lnTo>
                    <a:pt x="4220484" y="484677"/>
                  </a:lnTo>
                  <a:lnTo>
                    <a:pt x="4186003" y="446405"/>
                  </a:lnTo>
                  <a:lnTo>
                    <a:pt x="4143602" y="409133"/>
                  </a:lnTo>
                  <a:lnTo>
                    <a:pt x="4093565" y="372942"/>
                  </a:lnTo>
                  <a:lnTo>
                    <a:pt x="4036171" y="337916"/>
                  </a:lnTo>
                  <a:lnTo>
                    <a:pt x="3971703" y="304136"/>
                  </a:lnTo>
                  <a:lnTo>
                    <a:pt x="3936904" y="287739"/>
                  </a:lnTo>
                  <a:lnTo>
                    <a:pt x="3900442" y="271684"/>
                  </a:lnTo>
                  <a:lnTo>
                    <a:pt x="3862353" y="255983"/>
                  </a:lnTo>
                  <a:lnTo>
                    <a:pt x="3822671" y="240644"/>
                  </a:lnTo>
                  <a:lnTo>
                    <a:pt x="3781431" y="225679"/>
                  </a:lnTo>
                  <a:lnTo>
                    <a:pt x="3738670" y="211097"/>
                  </a:lnTo>
                  <a:lnTo>
                    <a:pt x="3694421" y="196909"/>
                  </a:lnTo>
                  <a:lnTo>
                    <a:pt x="3648721" y="183125"/>
                  </a:lnTo>
                  <a:lnTo>
                    <a:pt x="3601604" y="169756"/>
                  </a:lnTo>
                  <a:lnTo>
                    <a:pt x="3553106" y="156812"/>
                  </a:lnTo>
                  <a:lnTo>
                    <a:pt x="3503262" y="144302"/>
                  </a:lnTo>
                  <a:lnTo>
                    <a:pt x="3452106" y="132239"/>
                  </a:lnTo>
                  <a:lnTo>
                    <a:pt x="3399676" y="120630"/>
                  </a:lnTo>
                  <a:lnTo>
                    <a:pt x="3346004" y="109488"/>
                  </a:lnTo>
                  <a:lnTo>
                    <a:pt x="3291127" y="98822"/>
                  </a:lnTo>
                  <a:lnTo>
                    <a:pt x="3235081" y="88642"/>
                  </a:lnTo>
                  <a:lnTo>
                    <a:pt x="3177899" y="78959"/>
                  </a:lnTo>
                  <a:lnTo>
                    <a:pt x="3119617" y="69784"/>
                  </a:lnTo>
                  <a:lnTo>
                    <a:pt x="3060271" y="61126"/>
                  </a:lnTo>
                  <a:lnTo>
                    <a:pt x="2999896" y="52995"/>
                  </a:lnTo>
                  <a:lnTo>
                    <a:pt x="2938527" y="45402"/>
                  </a:lnTo>
                  <a:lnTo>
                    <a:pt x="2876199" y="38358"/>
                  </a:lnTo>
                  <a:lnTo>
                    <a:pt x="2812947" y="31872"/>
                  </a:lnTo>
                  <a:lnTo>
                    <a:pt x="2748806" y="25955"/>
                  </a:lnTo>
                  <a:lnTo>
                    <a:pt x="2683812" y="20618"/>
                  </a:lnTo>
                  <a:lnTo>
                    <a:pt x="2618001" y="15869"/>
                  </a:lnTo>
                  <a:lnTo>
                    <a:pt x="2551406" y="11721"/>
                  </a:lnTo>
                  <a:lnTo>
                    <a:pt x="2484064" y="8182"/>
                  </a:lnTo>
                  <a:lnTo>
                    <a:pt x="2416009" y="5264"/>
                  </a:lnTo>
                  <a:lnTo>
                    <a:pt x="2347277" y="2976"/>
                  </a:lnTo>
                  <a:lnTo>
                    <a:pt x="2277903" y="1329"/>
                  </a:lnTo>
                  <a:lnTo>
                    <a:pt x="2207922" y="334"/>
                  </a:lnTo>
                  <a:lnTo>
                    <a:pt x="2137369" y="0"/>
                  </a:lnTo>
                  <a:close/>
                </a:path>
                <a:path w="4274820" h="2307590">
                  <a:moveTo>
                    <a:pt x="2665337" y="1231637"/>
                  </a:moveTo>
                  <a:lnTo>
                    <a:pt x="1619715" y="1231637"/>
                  </a:lnTo>
                  <a:lnTo>
                    <a:pt x="1720152" y="1238298"/>
                  </a:lnTo>
                  <a:lnTo>
                    <a:pt x="1822152" y="1243668"/>
                  </a:lnTo>
                  <a:lnTo>
                    <a:pt x="1925700" y="1247637"/>
                  </a:lnTo>
                  <a:lnTo>
                    <a:pt x="2030777" y="1250099"/>
                  </a:lnTo>
                  <a:lnTo>
                    <a:pt x="2137369" y="1250944"/>
                  </a:lnTo>
                  <a:lnTo>
                    <a:pt x="2277903" y="1249612"/>
                  </a:lnTo>
                  <a:lnTo>
                    <a:pt x="2416009" y="1245673"/>
                  </a:lnTo>
                  <a:lnTo>
                    <a:pt x="2551406" y="1239209"/>
                  </a:lnTo>
                  <a:lnTo>
                    <a:pt x="2665337" y="1231637"/>
                  </a:lnTo>
                  <a:close/>
                </a:path>
              </a:pathLst>
            </a:custGeom>
            <a:solidFill>
              <a:srgbClr val="4D76A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9137" y="5812345"/>
              <a:ext cx="6052826" cy="12509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29137" y="5812345"/>
              <a:ext cx="6052820" cy="1250950"/>
            </a:xfrm>
            <a:custGeom>
              <a:avLst/>
              <a:gdLst/>
              <a:ahLst/>
              <a:cxnLst/>
              <a:rect l="l" t="t" r="r" b="b"/>
              <a:pathLst>
                <a:path w="6052820" h="1250950">
                  <a:moveTo>
                    <a:pt x="0" y="107326"/>
                  </a:moveTo>
                  <a:lnTo>
                    <a:pt x="1843857" y="474135"/>
                  </a:lnTo>
                  <a:lnTo>
                    <a:pt x="1816160" y="510880"/>
                  </a:lnTo>
                  <a:lnTo>
                    <a:pt x="1795487" y="548319"/>
                  </a:lnTo>
                  <a:lnTo>
                    <a:pt x="1782556" y="586459"/>
                  </a:lnTo>
                  <a:lnTo>
                    <a:pt x="1778087" y="625308"/>
                  </a:lnTo>
                  <a:lnTo>
                    <a:pt x="1779229" y="645953"/>
                  </a:lnTo>
                  <a:lnTo>
                    <a:pt x="1788263" y="686731"/>
                  </a:lnTo>
                  <a:lnTo>
                    <a:pt x="1806061" y="726760"/>
                  </a:lnTo>
                  <a:lnTo>
                    <a:pt x="1832341" y="765957"/>
                  </a:lnTo>
                  <a:lnTo>
                    <a:pt x="1866823" y="804239"/>
                  </a:lnTo>
                  <a:lnTo>
                    <a:pt x="1909223" y="841524"/>
                  </a:lnTo>
                  <a:lnTo>
                    <a:pt x="1959261" y="877728"/>
                  </a:lnTo>
                  <a:lnTo>
                    <a:pt x="2016655" y="912771"/>
                  </a:lnTo>
                  <a:lnTo>
                    <a:pt x="2081123" y="946568"/>
                  </a:lnTo>
                  <a:lnTo>
                    <a:pt x="2115922" y="962974"/>
                  </a:lnTo>
                  <a:lnTo>
                    <a:pt x="2152383" y="979037"/>
                  </a:lnTo>
                  <a:lnTo>
                    <a:pt x="2190473" y="994748"/>
                  </a:lnTo>
                  <a:lnTo>
                    <a:pt x="2230155" y="1010096"/>
                  </a:lnTo>
                  <a:lnTo>
                    <a:pt x="2271395" y="1025071"/>
                  </a:lnTo>
                  <a:lnTo>
                    <a:pt x="2314156" y="1039663"/>
                  </a:lnTo>
                  <a:lnTo>
                    <a:pt x="2358405" y="1053861"/>
                  </a:lnTo>
                  <a:lnTo>
                    <a:pt x="2404105" y="1067654"/>
                  </a:lnTo>
                  <a:lnTo>
                    <a:pt x="2451222" y="1081033"/>
                  </a:lnTo>
                  <a:lnTo>
                    <a:pt x="2499720" y="1093987"/>
                  </a:lnTo>
                  <a:lnTo>
                    <a:pt x="2549564" y="1106506"/>
                  </a:lnTo>
                  <a:lnTo>
                    <a:pt x="2600720" y="1118580"/>
                  </a:lnTo>
                  <a:lnTo>
                    <a:pt x="2653150" y="1130198"/>
                  </a:lnTo>
                  <a:lnTo>
                    <a:pt x="2706822" y="1141349"/>
                  </a:lnTo>
                  <a:lnTo>
                    <a:pt x="2761699" y="1152025"/>
                  </a:lnTo>
                  <a:lnTo>
                    <a:pt x="2817746" y="1162213"/>
                  </a:lnTo>
                  <a:lnTo>
                    <a:pt x="2874927" y="1171904"/>
                  </a:lnTo>
                  <a:lnTo>
                    <a:pt x="2933209" y="1181089"/>
                  </a:lnTo>
                  <a:lnTo>
                    <a:pt x="2992555" y="1189755"/>
                  </a:lnTo>
                  <a:lnTo>
                    <a:pt x="3052930" y="1197893"/>
                  </a:lnTo>
                  <a:lnTo>
                    <a:pt x="3114299" y="1205493"/>
                  </a:lnTo>
                  <a:lnTo>
                    <a:pt x="3176628" y="1212544"/>
                  </a:lnTo>
                  <a:lnTo>
                    <a:pt x="3239879" y="1219037"/>
                  </a:lnTo>
                  <a:lnTo>
                    <a:pt x="3304020" y="1224960"/>
                  </a:lnTo>
                  <a:lnTo>
                    <a:pt x="3369013" y="1230303"/>
                  </a:lnTo>
                  <a:lnTo>
                    <a:pt x="3501420" y="1239209"/>
                  </a:lnTo>
                  <a:lnTo>
                    <a:pt x="3636817" y="1245673"/>
                  </a:lnTo>
                  <a:lnTo>
                    <a:pt x="3774923" y="1249612"/>
                  </a:lnTo>
                  <a:lnTo>
                    <a:pt x="3915456" y="1250944"/>
                  </a:lnTo>
                  <a:lnTo>
                    <a:pt x="4055990" y="1249612"/>
                  </a:lnTo>
                  <a:lnTo>
                    <a:pt x="4194096" y="1245673"/>
                  </a:lnTo>
                  <a:lnTo>
                    <a:pt x="4329493" y="1239209"/>
                  </a:lnTo>
                  <a:lnTo>
                    <a:pt x="4461900" y="1230303"/>
                  </a:lnTo>
                  <a:lnTo>
                    <a:pt x="4526893" y="1224960"/>
                  </a:lnTo>
                  <a:lnTo>
                    <a:pt x="4591034" y="1219037"/>
                  </a:lnTo>
                  <a:lnTo>
                    <a:pt x="4654286" y="1212544"/>
                  </a:lnTo>
                  <a:lnTo>
                    <a:pt x="4716614" y="1205493"/>
                  </a:lnTo>
                  <a:lnTo>
                    <a:pt x="4777983" y="1197893"/>
                  </a:lnTo>
                  <a:lnTo>
                    <a:pt x="4838359" y="1189755"/>
                  </a:lnTo>
                  <a:lnTo>
                    <a:pt x="4897705" y="1181089"/>
                  </a:lnTo>
                  <a:lnTo>
                    <a:pt x="4955986" y="1171904"/>
                  </a:lnTo>
                  <a:lnTo>
                    <a:pt x="5013168" y="1162213"/>
                  </a:lnTo>
                  <a:lnTo>
                    <a:pt x="5069215" y="1152025"/>
                  </a:lnTo>
                  <a:lnTo>
                    <a:pt x="5124091" y="1141349"/>
                  </a:lnTo>
                  <a:lnTo>
                    <a:pt x="5177763" y="1130198"/>
                  </a:lnTo>
                  <a:lnTo>
                    <a:pt x="5230194" y="1118580"/>
                  </a:lnTo>
                  <a:lnTo>
                    <a:pt x="5281349" y="1106506"/>
                  </a:lnTo>
                  <a:lnTo>
                    <a:pt x="5331193" y="1093987"/>
                  </a:lnTo>
                  <a:lnTo>
                    <a:pt x="5379691" y="1081033"/>
                  </a:lnTo>
                  <a:lnTo>
                    <a:pt x="5426808" y="1067654"/>
                  </a:lnTo>
                  <a:lnTo>
                    <a:pt x="5472508" y="1053861"/>
                  </a:lnTo>
                  <a:lnTo>
                    <a:pt x="5516757" y="1039663"/>
                  </a:lnTo>
                  <a:lnTo>
                    <a:pt x="5559518" y="1025071"/>
                  </a:lnTo>
                  <a:lnTo>
                    <a:pt x="5600758" y="1010096"/>
                  </a:lnTo>
                  <a:lnTo>
                    <a:pt x="5640440" y="994748"/>
                  </a:lnTo>
                  <a:lnTo>
                    <a:pt x="5678530" y="979037"/>
                  </a:lnTo>
                  <a:lnTo>
                    <a:pt x="5714991" y="962974"/>
                  </a:lnTo>
                  <a:lnTo>
                    <a:pt x="5749790" y="946568"/>
                  </a:lnTo>
                  <a:lnTo>
                    <a:pt x="5814258" y="912771"/>
                  </a:lnTo>
                  <a:lnTo>
                    <a:pt x="5871652" y="877728"/>
                  </a:lnTo>
                  <a:lnTo>
                    <a:pt x="5921690" y="841524"/>
                  </a:lnTo>
                  <a:lnTo>
                    <a:pt x="5964090" y="804239"/>
                  </a:lnTo>
                  <a:lnTo>
                    <a:pt x="5998571" y="765957"/>
                  </a:lnTo>
                  <a:lnTo>
                    <a:pt x="6024851" y="726760"/>
                  </a:lnTo>
                  <a:lnTo>
                    <a:pt x="6042649" y="686731"/>
                  </a:lnTo>
                  <a:lnTo>
                    <a:pt x="6051683" y="645953"/>
                  </a:lnTo>
                  <a:lnTo>
                    <a:pt x="6052826" y="625308"/>
                  </a:lnTo>
                  <a:lnTo>
                    <a:pt x="6051683" y="604664"/>
                  </a:lnTo>
                  <a:lnTo>
                    <a:pt x="6042649" y="563888"/>
                  </a:lnTo>
                  <a:lnTo>
                    <a:pt x="6024851" y="523865"/>
                  </a:lnTo>
                  <a:lnTo>
                    <a:pt x="5998571" y="484677"/>
                  </a:lnTo>
                  <a:lnTo>
                    <a:pt x="5964090" y="446405"/>
                  </a:lnTo>
                  <a:lnTo>
                    <a:pt x="5921690" y="409133"/>
                  </a:lnTo>
                  <a:lnTo>
                    <a:pt x="5871652" y="372942"/>
                  </a:lnTo>
                  <a:lnTo>
                    <a:pt x="5814258" y="337916"/>
                  </a:lnTo>
                  <a:lnTo>
                    <a:pt x="5749790" y="304136"/>
                  </a:lnTo>
                  <a:lnTo>
                    <a:pt x="5714991" y="287739"/>
                  </a:lnTo>
                  <a:lnTo>
                    <a:pt x="5678530" y="271684"/>
                  </a:lnTo>
                  <a:lnTo>
                    <a:pt x="5640440" y="255983"/>
                  </a:lnTo>
                  <a:lnTo>
                    <a:pt x="5635100" y="253918"/>
                  </a:lnTo>
                  <a:lnTo>
                    <a:pt x="2198885" y="253918"/>
                  </a:lnTo>
                  <a:lnTo>
                    <a:pt x="0" y="107326"/>
                  </a:lnTo>
                  <a:close/>
                </a:path>
                <a:path w="6052820" h="1250950">
                  <a:moveTo>
                    <a:pt x="3915456" y="0"/>
                  </a:moveTo>
                  <a:lnTo>
                    <a:pt x="3855284" y="244"/>
                  </a:lnTo>
                  <a:lnTo>
                    <a:pt x="3736223" y="2177"/>
                  </a:lnTo>
                  <a:lnTo>
                    <a:pt x="3619015" y="5994"/>
                  </a:lnTo>
                  <a:lnTo>
                    <a:pt x="3503830" y="11642"/>
                  </a:lnTo>
                  <a:lnTo>
                    <a:pt x="3390839" y="19070"/>
                  </a:lnTo>
                  <a:lnTo>
                    <a:pt x="3280212" y="28225"/>
                  </a:lnTo>
                  <a:lnTo>
                    <a:pt x="3172117" y="39056"/>
                  </a:lnTo>
                  <a:lnTo>
                    <a:pt x="3066726" y="51510"/>
                  </a:lnTo>
                  <a:lnTo>
                    <a:pt x="2964208" y="65536"/>
                  </a:lnTo>
                  <a:lnTo>
                    <a:pt x="2864733" y="81082"/>
                  </a:lnTo>
                  <a:lnTo>
                    <a:pt x="2816190" y="89408"/>
                  </a:lnTo>
                  <a:lnTo>
                    <a:pt x="2768472" y="98095"/>
                  </a:lnTo>
                  <a:lnTo>
                    <a:pt x="2721599" y="107136"/>
                  </a:lnTo>
                  <a:lnTo>
                    <a:pt x="2675593" y="116524"/>
                  </a:lnTo>
                  <a:lnTo>
                    <a:pt x="2630476" y="126254"/>
                  </a:lnTo>
                  <a:lnTo>
                    <a:pt x="2586268" y="136317"/>
                  </a:lnTo>
                  <a:lnTo>
                    <a:pt x="2542990" y="146709"/>
                  </a:lnTo>
                  <a:lnTo>
                    <a:pt x="2500665" y="157422"/>
                  </a:lnTo>
                  <a:lnTo>
                    <a:pt x="2459313" y="168450"/>
                  </a:lnTo>
                  <a:lnTo>
                    <a:pt x="2418956" y="179786"/>
                  </a:lnTo>
                  <a:lnTo>
                    <a:pt x="2379614" y="191425"/>
                  </a:lnTo>
                  <a:lnTo>
                    <a:pt x="2341309" y="203359"/>
                  </a:lnTo>
                  <a:lnTo>
                    <a:pt x="2304063" y="215581"/>
                  </a:lnTo>
                  <a:lnTo>
                    <a:pt x="2267896" y="228087"/>
                  </a:lnTo>
                  <a:lnTo>
                    <a:pt x="2198885" y="253918"/>
                  </a:lnTo>
                  <a:lnTo>
                    <a:pt x="5635100" y="253918"/>
                  </a:lnTo>
                  <a:lnTo>
                    <a:pt x="5559518" y="225679"/>
                  </a:lnTo>
                  <a:lnTo>
                    <a:pt x="5516757" y="211097"/>
                  </a:lnTo>
                  <a:lnTo>
                    <a:pt x="5472508" y="196909"/>
                  </a:lnTo>
                  <a:lnTo>
                    <a:pt x="5426808" y="183125"/>
                  </a:lnTo>
                  <a:lnTo>
                    <a:pt x="5379691" y="169756"/>
                  </a:lnTo>
                  <a:lnTo>
                    <a:pt x="5331193" y="156812"/>
                  </a:lnTo>
                  <a:lnTo>
                    <a:pt x="5281349" y="144302"/>
                  </a:lnTo>
                  <a:lnTo>
                    <a:pt x="5230194" y="132239"/>
                  </a:lnTo>
                  <a:lnTo>
                    <a:pt x="5177763" y="120630"/>
                  </a:lnTo>
                  <a:lnTo>
                    <a:pt x="5124091" y="109488"/>
                  </a:lnTo>
                  <a:lnTo>
                    <a:pt x="5069215" y="98822"/>
                  </a:lnTo>
                  <a:lnTo>
                    <a:pt x="5013168" y="88642"/>
                  </a:lnTo>
                  <a:lnTo>
                    <a:pt x="4955986" y="78959"/>
                  </a:lnTo>
                  <a:lnTo>
                    <a:pt x="4897705" y="69784"/>
                  </a:lnTo>
                  <a:lnTo>
                    <a:pt x="4838359" y="61126"/>
                  </a:lnTo>
                  <a:lnTo>
                    <a:pt x="4777983" y="52995"/>
                  </a:lnTo>
                  <a:lnTo>
                    <a:pt x="4716614" y="45402"/>
                  </a:lnTo>
                  <a:lnTo>
                    <a:pt x="4654286" y="38358"/>
                  </a:lnTo>
                  <a:lnTo>
                    <a:pt x="4591034" y="31872"/>
                  </a:lnTo>
                  <a:lnTo>
                    <a:pt x="4526893" y="25955"/>
                  </a:lnTo>
                  <a:lnTo>
                    <a:pt x="4396088" y="15869"/>
                  </a:lnTo>
                  <a:lnTo>
                    <a:pt x="4262151" y="8182"/>
                  </a:lnTo>
                  <a:lnTo>
                    <a:pt x="4125364" y="2976"/>
                  </a:lnTo>
                  <a:lnTo>
                    <a:pt x="3986009" y="334"/>
                  </a:lnTo>
                  <a:lnTo>
                    <a:pt x="3915456" y="0"/>
                  </a:lnTo>
                  <a:close/>
                </a:path>
              </a:pathLst>
            </a:custGeom>
            <a:solidFill>
              <a:srgbClr val="4D76A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599572" y="6133709"/>
            <a:ext cx="22904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18" name="object 8">
            <a:extLst>
              <a:ext uri="{FF2B5EF4-FFF2-40B4-BE49-F238E27FC236}">
                <a16:creationId xmlns:a16="http://schemas.microsoft.com/office/drawing/2014/main" id="{277A26D0-FA0E-4C71-9169-6F884C2BF5D6}"/>
              </a:ext>
            </a:extLst>
          </p:cNvPr>
          <p:cNvGrpSpPr/>
          <p:nvPr/>
        </p:nvGrpSpPr>
        <p:grpSpPr>
          <a:xfrm>
            <a:off x="9093986" y="1811463"/>
            <a:ext cx="10382250" cy="2940685"/>
            <a:chOff x="9093986" y="1811463"/>
            <a:chExt cx="10382250" cy="2940685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8F2C5E91-7932-51B8-AFC6-F2F53D1805E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4987" y="1811463"/>
              <a:ext cx="9850859" cy="2940250"/>
            </a:xfrm>
            <a:prstGeom prst="rect">
              <a:avLst/>
            </a:prstGeom>
          </p:spPr>
        </p:pic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1CFCCDAF-3A1C-ABEF-2EF3-17C53E27996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3986" y="3340304"/>
              <a:ext cx="7548731" cy="6767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90"/>
              </a:spcBef>
            </a:pPr>
            <a:r>
              <a:rPr spc="215" dirty="0"/>
              <a:t>Step</a:t>
            </a:r>
            <a:r>
              <a:rPr spc="-70" dirty="0"/>
              <a:t> </a:t>
            </a:r>
            <a:r>
              <a:rPr spc="-60" dirty="0"/>
              <a:t>2:</a:t>
            </a:r>
            <a:r>
              <a:rPr spc="-370" dirty="0"/>
              <a:t> </a:t>
            </a:r>
            <a:r>
              <a:rPr spc="114" dirty="0"/>
              <a:t>Develop</a:t>
            </a:r>
            <a:r>
              <a:rPr spc="-70" dirty="0"/>
              <a:t> </a:t>
            </a:r>
            <a:r>
              <a:rPr spc="95" dirty="0"/>
              <a:t>a</a:t>
            </a:r>
            <a:r>
              <a:rPr spc="-65" dirty="0"/>
              <a:t> </a:t>
            </a:r>
            <a:r>
              <a:rPr spc="90" dirty="0"/>
              <a:t>Controller</a:t>
            </a:r>
            <a:r>
              <a:rPr spc="-65" dirty="0"/>
              <a:t> </a:t>
            </a:r>
            <a:r>
              <a:rPr spc="195" dirty="0"/>
              <a:t>to</a:t>
            </a:r>
            <a:r>
              <a:rPr spc="-70" dirty="0"/>
              <a:t> </a:t>
            </a:r>
            <a:r>
              <a:rPr spc="150" dirty="0"/>
              <a:t>show</a:t>
            </a:r>
            <a:r>
              <a:rPr spc="-65" dirty="0"/>
              <a:t> </a:t>
            </a:r>
            <a:r>
              <a:rPr spc="225" dirty="0"/>
              <a:t>the</a:t>
            </a:r>
            <a:r>
              <a:rPr spc="-65" dirty="0"/>
              <a:t> </a:t>
            </a:r>
            <a:r>
              <a:rPr spc="155" dirty="0"/>
              <a:t>custom</a:t>
            </a:r>
            <a:r>
              <a:rPr spc="-70" dirty="0"/>
              <a:t> </a:t>
            </a:r>
            <a:r>
              <a:rPr spc="170" dirty="0"/>
              <a:t>login</a:t>
            </a:r>
            <a:r>
              <a:rPr spc="-65" dirty="0"/>
              <a:t> </a:t>
            </a:r>
            <a:r>
              <a:rPr spc="50" dirty="0"/>
              <a:t>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69758" y="2475571"/>
            <a:ext cx="10348595" cy="5890895"/>
            <a:chOff x="1669758" y="2475571"/>
            <a:chExt cx="10348595" cy="5890895"/>
          </a:xfrm>
        </p:grpSpPr>
        <p:sp>
          <p:nvSpPr>
            <p:cNvPr id="4" name="object 4"/>
            <p:cNvSpPr/>
            <p:nvPr/>
          </p:nvSpPr>
          <p:spPr>
            <a:xfrm>
              <a:off x="1847763" y="2590751"/>
              <a:ext cx="9992360" cy="5430520"/>
            </a:xfrm>
            <a:custGeom>
              <a:avLst/>
              <a:gdLst/>
              <a:ahLst/>
              <a:cxnLst/>
              <a:rect l="l" t="t" r="r" b="b"/>
              <a:pathLst>
                <a:path w="9992360" h="5430520">
                  <a:moveTo>
                    <a:pt x="0" y="0"/>
                  </a:moveTo>
                  <a:lnTo>
                    <a:pt x="9992001" y="0"/>
                  </a:lnTo>
                  <a:lnTo>
                    <a:pt x="9992001" y="5429955"/>
                  </a:lnTo>
                  <a:lnTo>
                    <a:pt x="0" y="5429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758" y="2475571"/>
              <a:ext cx="10348012" cy="58906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03471" y="2584079"/>
            <a:ext cx="8282305" cy="4555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635"/>
              </a:lnSpc>
              <a:spcBef>
                <a:spcPts val="130"/>
              </a:spcBef>
            </a:pPr>
            <a:r>
              <a:rPr sz="3100" b="1" spc="10" dirty="0">
                <a:latin typeface="Courier New"/>
                <a:cs typeface="Courier New"/>
              </a:rPr>
              <a:t>@Controller</a:t>
            </a:r>
            <a:endParaRPr sz="3100">
              <a:latin typeface="Courier New"/>
              <a:cs typeface="Courier New"/>
            </a:endParaRPr>
          </a:p>
          <a:p>
            <a:pPr marL="12700">
              <a:lnSpc>
                <a:spcPts val="3635"/>
              </a:lnSpc>
            </a:pPr>
            <a:r>
              <a:rPr sz="3100" b="1" spc="1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3100" b="1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100" b="1" spc="15" dirty="0">
                <a:solidFill>
                  <a:srgbClr val="931A68"/>
                </a:solidFill>
                <a:latin typeface="Courier New"/>
                <a:cs typeface="Courier New"/>
              </a:rPr>
              <a:t>class</a:t>
            </a:r>
            <a:r>
              <a:rPr sz="3100" b="1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100" b="1" spc="15" dirty="0">
                <a:latin typeface="Courier New"/>
                <a:cs typeface="Courier New"/>
              </a:rPr>
              <a:t>LoginController</a:t>
            </a:r>
            <a:r>
              <a:rPr sz="3100" b="1" spc="10" dirty="0">
                <a:latin typeface="Courier New"/>
                <a:cs typeface="Courier New"/>
              </a:rPr>
              <a:t> </a:t>
            </a:r>
            <a:r>
              <a:rPr sz="3100" b="1" spc="15" dirty="0">
                <a:latin typeface="Courier New"/>
                <a:cs typeface="Courier New"/>
              </a:rPr>
              <a:t>{</a:t>
            </a:r>
            <a:endParaRPr sz="3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Courier New"/>
              <a:cs typeface="Courier New"/>
            </a:endParaRPr>
          </a:p>
          <a:p>
            <a:pPr marL="389255" marR="5080">
              <a:lnSpc>
                <a:spcPts val="3550"/>
              </a:lnSpc>
            </a:pPr>
            <a:r>
              <a:rPr sz="3100" b="1" spc="15" dirty="0">
                <a:latin typeface="Courier New"/>
                <a:cs typeface="Courier New"/>
              </a:rPr>
              <a:t>@GetMapping(</a:t>
            </a:r>
            <a:r>
              <a:rPr sz="3100" b="1" spc="15" dirty="0">
                <a:solidFill>
                  <a:srgbClr val="0433FF"/>
                </a:solidFill>
                <a:latin typeface="Courier New"/>
                <a:cs typeface="Courier New"/>
              </a:rPr>
              <a:t>"/showMyLoginPage"</a:t>
            </a:r>
            <a:r>
              <a:rPr sz="3100" b="1" spc="15" dirty="0">
                <a:latin typeface="Courier New"/>
                <a:cs typeface="Courier New"/>
              </a:rPr>
              <a:t>) </a:t>
            </a:r>
            <a:r>
              <a:rPr sz="3100" b="1" spc="20" dirty="0">
                <a:latin typeface="Courier New"/>
                <a:cs typeface="Courier New"/>
              </a:rPr>
              <a:t> </a:t>
            </a:r>
            <a:r>
              <a:rPr sz="3100" b="1" spc="1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310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100" b="1" spc="15" dirty="0">
                <a:solidFill>
                  <a:srgbClr val="931A68"/>
                </a:solidFill>
                <a:latin typeface="Courier New"/>
                <a:cs typeface="Courier New"/>
              </a:rPr>
              <a:t>String</a:t>
            </a:r>
            <a:r>
              <a:rPr sz="310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100" b="1" spc="15" dirty="0">
                <a:latin typeface="Courier New"/>
                <a:cs typeface="Courier New"/>
              </a:rPr>
              <a:t>showMyLoginPage()</a:t>
            </a:r>
            <a:r>
              <a:rPr sz="3100" b="1" spc="25" dirty="0">
                <a:latin typeface="Courier New"/>
                <a:cs typeface="Courier New"/>
              </a:rPr>
              <a:t> </a:t>
            </a:r>
            <a:r>
              <a:rPr sz="3100" b="1" spc="15" dirty="0">
                <a:latin typeface="Courier New"/>
                <a:cs typeface="Courier New"/>
              </a:rPr>
              <a:t>{</a:t>
            </a:r>
            <a:endParaRPr sz="3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</a:pPr>
            <a:r>
              <a:rPr sz="3100" b="1" spc="15" dirty="0">
                <a:latin typeface="Courier New"/>
                <a:cs typeface="Courier New"/>
              </a:rPr>
              <a:t>return</a:t>
            </a:r>
            <a:r>
              <a:rPr sz="3100" b="1" dirty="0">
                <a:latin typeface="Courier New"/>
                <a:cs typeface="Courier New"/>
              </a:rPr>
              <a:t> </a:t>
            </a:r>
            <a:r>
              <a:rPr sz="3100" b="1" spc="15" dirty="0">
                <a:solidFill>
                  <a:srgbClr val="0433FF"/>
                </a:solidFill>
                <a:latin typeface="Courier New"/>
                <a:cs typeface="Courier New"/>
              </a:rPr>
              <a:t>"plain-login"</a:t>
            </a:r>
            <a:r>
              <a:rPr sz="3100" b="1" spc="15" dirty="0">
                <a:latin typeface="Courier New"/>
                <a:cs typeface="Courier New"/>
              </a:rPr>
              <a:t>;</a:t>
            </a:r>
            <a:endParaRPr sz="3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Courier New"/>
              <a:cs typeface="Courier New"/>
            </a:endParaRPr>
          </a:p>
          <a:p>
            <a:pPr marL="389255">
              <a:lnSpc>
                <a:spcPts val="3635"/>
              </a:lnSpc>
              <a:spcBef>
                <a:spcPts val="5"/>
              </a:spcBef>
            </a:pPr>
            <a:r>
              <a:rPr sz="3100" b="1" spc="15" dirty="0">
                <a:latin typeface="Courier New"/>
                <a:cs typeface="Courier New"/>
              </a:rPr>
              <a:t>}</a:t>
            </a:r>
            <a:endParaRPr sz="3100">
              <a:latin typeface="Courier New"/>
              <a:cs typeface="Courier New"/>
            </a:endParaRPr>
          </a:p>
          <a:p>
            <a:pPr marL="12700">
              <a:lnSpc>
                <a:spcPts val="3635"/>
              </a:lnSpc>
            </a:pPr>
            <a:r>
              <a:rPr sz="3100" b="1" spc="15" dirty="0">
                <a:latin typeface="Courier New"/>
                <a:cs typeface="Courier New"/>
              </a:rPr>
              <a:t>}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6408" y="2123360"/>
            <a:ext cx="30416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LoginController.java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6768" y="8154590"/>
            <a:ext cx="944499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5" dirty="0">
                <a:solidFill>
                  <a:srgbClr val="0433FF"/>
                </a:solidFill>
                <a:latin typeface="Arial"/>
                <a:cs typeface="Arial"/>
              </a:rPr>
              <a:t>/WEB-INF/view/</a:t>
            </a:r>
            <a:r>
              <a:rPr sz="5250" b="1" spc="5" dirty="0">
                <a:latin typeface="Arial"/>
                <a:cs typeface="Arial"/>
              </a:rPr>
              <a:t>plain-login</a:t>
            </a:r>
            <a:r>
              <a:rPr sz="5250" b="1" spc="5" dirty="0">
                <a:solidFill>
                  <a:srgbClr val="FF2600"/>
                </a:solidFill>
                <a:latin typeface="Arial"/>
                <a:cs typeface="Arial"/>
              </a:rPr>
              <a:t>.jsp</a:t>
            </a:r>
            <a:endParaRPr sz="52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549386" y="2670075"/>
            <a:ext cx="7937500" cy="5246370"/>
            <a:chOff x="11549386" y="2670075"/>
            <a:chExt cx="7937500" cy="52463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5978" y="2764313"/>
              <a:ext cx="7643746" cy="48689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9386" y="2670075"/>
              <a:ext cx="7936931" cy="524591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147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Ste</a:t>
            </a:r>
            <a:r>
              <a:rPr spc="125" dirty="0"/>
              <a:t>p</a:t>
            </a:r>
            <a:r>
              <a:rPr spc="-75" dirty="0"/>
              <a:t> </a:t>
            </a:r>
            <a:r>
              <a:rPr spc="245" dirty="0"/>
              <a:t>3</a:t>
            </a:r>
            <a:r>
              <a:rPr spc="190" dirty="0"/>
              <a:t>:</a:t>
            </a:r>
            <a:r>
              <a:rPr spc="-430" dirty="0"/>
              <a:t> </a:t>
            </a:r>
            <a:r>
              <a:rPr spc="-5" dirty="0"/>
              <a:t>Creat</a:t>
            </a:r>
            <a:r>
              <a:rPr spc="135" dirty="0"/>
              <a:t>e</a:t>
            </a:r>
            <a:r>
              <a:rPr spc="-75" dirty="0"/>
              <a:t> </a:t>
            </a:r>
            <a:r>
              <a:rPr spc="-70" dirty="0"/>
              <a:t>custo</a:t>
            </a:r>
            <a:r>
              <a:rPr spc="125" dirty="0"/>
              <a:t>m</a:t>
            </a:r>
            <a:r>
              <a:rPr spc="-75" dirty="0"/>
              <a:t> </a:t>
            </a:r>
            <a:r>
              <a:rPr spc="-170" dirty="0"/>
              <a:t>logi</a:t>
            </a:r>
            <a:r>
              <a:rPr spc="-45" dirty="0"/>
              <a:t>n</a:t>
            </a:r>
            <a:r>
              <a:rPr spc="-75" dirty="0"/>
              <a:t> </a:t>
            </a:r>
            <a:r>
              <a:rPr spc="-434" dirty="0"/>
              <a:t>f</a:t>
            </a:r>
            <a:r>
              <a:rPr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175715"/>
            <a:ext cx="147427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Send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data to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processing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URL: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1" i="0" u="none" strike="noStrike" kern="1200" cap="none" spc="15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/authenticateTheUser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0855" y="4231264"/>
            <a:ext cx="7275830" cy="3580129"/>
            <a:chOff x="1130855" y="4231264"/>
            <a:chExt cx="7275830" cy="35801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2973" y="5550169"/>
              <a:ext cx="1293351" cy="292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55" y="4231264"/>
              <a:ext cx="6020759" cy="357999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075700" y="3755077"/>
            <a:ext cx="3846829" cy="6390005"/>
            <a:chOff x="14075700" y="3755077"/>
            <a:chExt cx="3846829" cy="63900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2088" y="3781430"/>
              <a:ext cx="3793699" cy="63368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102053" y="3781430"/>
              <a:ext cx="3794125" cy="6337300"/>
            </a:xfrm>
            <a:custGeom>
              <a:avLst/>
              <a:gdLst/>
              <a:ahLst/>
              <a:cxnLst/>
              <a:rect l="l" t="t" r="r" b="b"/>
              <a:pathLst>
                <a:path w="3794125" h="6337300">
                  <a:moveTo>
                    <a:pt x="942572" y="0"/>
                  </a:moveTo>
                  <a:lnTo>
                    <a:pt x="2851194" y="0"/>
                  </a:lnTo>
                  <a:lnTo>
                    <a:pt x="2921703" y="34"/>
                  </a:lnTo>
                  <a:lnTo>
                    <a:pt x="2986253" y="277"/>
                  </a:lnTo>
                  <a:lnTo>
                    <a:pt x="3045484" y="936"/>
                  </a:lnTo>
                  <a:lnTo>
                    <a:pt x="3100033" y="2221"/>
                  </a:lnTo>
                  <a:lnTo>
                    <a:pt x="3150538" y="4337"/>
                  </a:lnTo>
                  <a:lnTo>
                    <a:pt x="3197638" y="7495"/>
                  </a:lnTo>
                  <a:lnTo>
                    <a:pt x="3241970" y="11903"/>
                  </a:lnTo>
                  <a:lnTo>
                    <a:pt x="3284173" y="17768"/>
                  </a:lnTo>
                  <a:lnTo>
                    <a:pt x="3324886" y="25298"/>
                  </a:lnTo>
                  <a:lnTo>
                    <a:pt x="3364745" y="34703"/>
                  </a:lnTo>
                  <a:lnTo>
                    <a:pt x="3404389" y="46190"/>
                  </a:lnTo>
                  <a:lnTo>
                    <a:pt x="3451188" y="65599"/>
                  </a:lnTo>
                  <a:lnTo>
                    <a:pt x="3495754" y="88862"/>
                  </a:lnTo>
                  <a:lnTo>
                    <a:pt x="3537884" y="115774"/>
                  </a:lnTo>
                  <a:lnTo>
                    <a:pt x="3577375" y="146135"/>
                  </a:lnTo>
                  <a:lnTo>
                    <a:pt x="3614025" y="179742"/>
                  </a:lnTo>
                  <a:lnTo>
                    <a:pt x="3647632" y="216392"/>
                  </a:lnTo>
                  <a:lnTo>
                    <a:pt x="3677993" y="255883"/>
                  </a:lnTo>
                  <a:lnTo>
                    <a:pt x="3704906" y="298013"/>
                  </a:lnTo>
                  <a:lnTo>
                    <a:pt x="3728168" y="342578"/>
                  </a:lnTo>
                  <a:lnTo>
                    <a:pt x="3747578" y="389378"/>
                  </a:lnTo>
                  <a:lnTo>
                    <a:pt x="3759064" y="429025"/>
                  </a:lnTo>
                  <a:lnTo>
                    <a:pt x="3768469" y="468906"/>
                  </a:lnTo>
                  <a:lnTo>
                    <a:pt x="3776000" y="509678"/>
                  </a:lnTo>
                  <a:lnTo>
                    <a:pt x="3781864" y="551998"/>
                  </a:lnTo>
                  <a:lnTo>
                    <a:pt x="3786272" y="596523"/>
                  </a:lnTo>
                  <a:lnTo>
                    <a:pt x="3789430" y="643909"/>
                  </a:lnTo>
                  <a:lnTo>
                    <a:pt x="3791547" y="694814"/>
                  </a:lnTo>
                  <a:lnTo>
                    <a:pt x="3792831" y="749895"/>
                  </a:lnTo>
                  <a:lnTo>
                    <a:pt x="3793490" y="809809"/>
                  </a:lnTo>
                  <a:lnTo>
                    <a:pt x="3793733" y="875212"/>
                  </a:lnTo>
                  <a:lnTo>
                    <a:pt x="3793768" y="946763"/>
                  </a:lnTo>
                  <a:lnTo>
                    <a:pt x="3793768" y="5394275"/>
                  </a:lnTo>
                  <a:lnTo>
                    <a:pt x="3793733" y="5464783"/>
                  </a:lnTo>
                  <a:lnTo>
                    <a:pt x="3793490" y="5529334"/>
                  </a:lnTo>
                  <a:lnTo>
                    <a:pt x="3792831" y="5588564"/>
                  </a:lnTo>
                  <a:lnTo>
                    <a:pt x="3791547" y="5643113"/>
                  </a:lnTo>
                  <a:lnTo>
                    <a:pt x="3789430" y="5693619"/>
                  </a:lnTo>
                  <a:lnTo>
                    <a:pt x="3786272" y="5740718"/>
                  </a:lnTo>
                  <a:lnTo>
                    <a:pt x="3781864" y="5785051"/>
                  </a:lnTo>
                  <a:lnTo>
                    <a:pt x="3776000" y="5827254"/>
                  </a:lnTo>
                  <a:lnTo>
                    <a:pt x="3768469" y="5867966"/>
                  </a:lnTo>
                  <a:lnTo>
                    <a:pt x="3759064" y="5907825"/>
                  </a:lnTo>
                  <a:lnTo>
                    <a:pt x="3747578" y="5947470"/>
                  </a:lnTo>
                  <a:lnTo>
                    <a:pt x="3728168" y="5994269"/>
                  </a:lnTo>
                  <a:lnTo>
                    <a:pt x="3704906" y="6038835"/>
                  </a:lnTo>
                  <a:lnTo>
                    <a:pt x="3677993" y="6080964"/>
                  </a:lnTo>
                  <a:lnTo>
                    <a:pt x="3647632" y="6120455"/>
                  </a:lnTo>
                  <a:lnTo>
                    <a:pt x="3614025" y="6157105"/>
                  </a:lnTo>
                  <a:lnTo>
                    <a:pt x="3577375" y="6190712"/>
                  </a:lnTo>
                  <a:lnTo>
                    <a:pt x="3537884" y="6221073"/>
                  </a:lnTo>
                  <a:lnTo>
                    <a:pt x="3495754" y="6247985"/>
                  </a:lnTo>
                  <a:lnTo>
                    <a:pt x="3451188" y="6271248"/>
                  </a:lnTo>
                  <a:lnTo>
                    <a:pt x="3404389" y="6290657"/>
                  </a:lnTo>
                  <a:lnTo>
                    <a:pt x="3364742" y="6302144"/>
                  </a:lnTo>
                  <a:lnTo>
                    <a:pt x="3324860" y="6311549"/>
                  </a:lnTo>
                  <a:lnTo>
                    <a:pt x="3284088" y="6319079"/>
                  </a:lnTo>
                  <a:lnTo>
                    <a:pt x="3241769" y="6324944"/>
                  </a:lnTo>
                  <a:lnTo>
                    <a:pt x="3197244" y="6329351"/>
                  </a:lnTo>
                  <a:lnTo>
                    <a:pt x="3149858" y="6332509"/>
                  </a:lnTo>
                  <a:lnTo>
                    <a:pt x="3098953" y="6334626"/>
                  </a:lnTo>
                  <a:lnTo>
                    <a:pt x="3043872" y="6335910"/>
                  </a:lnTo>
                  <a:lnTo>
                    <a:pt x="2983958" y="6336570"/>
                  </a:lnTo>
                  <a:lnTo>
                    <a:pt x="2918554" y="6336813"/>
                  </a:lnTo>
                  <a:lnTo>
                    <a:pt x="2847004" y="6336847"/>
                  </a:lnTo>
                  <a:lnTo>
                    <a:pt x="942572" y="6336847"/>
                  </a:lnTo>
                  <a:lnTo>
                    <a:pt x="872064" y="6336813"/>
                  </a:lnTo>
                  <a:lnTo>
                    <a:pt x="807513" y="6336570"/>
                  </a:lnTo>
                  <a:lnTo>
                    <a:pt x="748283" y="6335910"/>
                  </a:lnTo>
                  <a:lnTo>
                    <a:pt x="693734" y="6334626"/>
                  </a:lnTo>
                  <a:lnTo>
                    <a:pt x="643229" y="6332509"/>
                  </a:lnTo>
                  <a:lnTo>
                    <a:pt x="596129" y="6329351"/>
                  </a:lnTo>
                  <a:lnTo>
                    <a:pt x="551797" y="6324944"/>
                  </a:lnTo>
                  <a:lnTo>
                    <a:pt x="509593" y="6319079"/>
                  </a:lnTo>
                  <a:lnTo>
                    <a:pt x="468881" y="6311549"/>
                  </a:lnTo>
                  <a:lnTo>
                    <a:pt x="429022" y="6302144"/>
                  </a:lnTo>
                  <a:lnTo>
                    <a:pt x="389378" y="6290657"/>
                  </a:lnTo>
                  <a:lnTo>
                    <a:pt x="342578" y="6271248"/>
                  </a:lnTo>
                  <a:lnTo>
                    <a:pt x="298013" y="6247985"/>
                  </a:lnTo>
                  <a:lnTo>
                    <a:pt x="255883" y="6221073"/>
                  </a:lnTo>
                  <a:lnTo>
                    <a:pt x="216392" y="6190712"/>
                  </a:lnTo>
                  <a:lnTo>
                    <a:pt x="179742" y="6157105"/>
                  </a:lnTo>
                  <a:lnTo>
                    <a:pt x="146135" y="6120455"/>
                  </a:lnTo>
                  <a:lnTo>
                    <a:pt x="115774" y="6080964"/>
                  </a:lnTo>
                  <a:lnTo>
                    <a:pt x="88862" y="6038835"/>
                  </a:lnTo>
                  <a:lnTo>
                    <a:pt x="65599" y="5994269"/>
                  </a:lnTo>
                  <a:lnTo>
                    <a:pt x="46190" y="5947470"/>
                  </a:lnTo>
                  <a:lnTo>
                    <a:pt x="34703" y="5907822"/>
                  </a:lnTo>
                  <a:lnTo>
                    <a:pt x="25298" y="5867941"/>
                  </a:lnTo>
                  <a:lnTo>
                    <a:pt x="17768" y="5827169"/>
                  </a:lnTo>
                  <a:lnTo>
                    <a:pt x="11903" y="5784849"/>
                  </a:lnTo>
                  <a:lnTo>
                    <a:pt x="7495" y="5740325"/>
                  </a:lnTo>
                  <a:lnTo>
                    <a:pt x="4337" y="5692939"/>
                  </a:lnTo>
                  <a:lnTo>
                    <a:pt x="2221" y="5642033"/>
                  </a:lnTo>
                  <a:lnTo>
                    <a:pt x="936" y="5586953"/>
                  </a:lnTo>
                  <a:lnTo>
                    <a:pt x="277" y="5527039"/>
                  </a:lnTo>
                  <a:lnTo>
                    <a:pt x="34" y="5461635"/>
                  </a:lnTo>
                  <a:lnTo>
                    <a:pt x="0" y="5390085"/>
                  </a:lnTo>
                  <a:lnTo>
                    <a:pt x="0" y="942572"/>
                  </a:lnTo>
                  <a:lnTo>
                    <a:pt x="34" y="872064"/>
                  </a:lnTo>
                  <a:lnTo>
                    <a:pt x="277" y="807513"/>
                  </a:lnTo>
                  <a:lnTo>
                    <a:pt x="936" y="748283"/>
                  </a:lnTo>
                  <a:lnTo>
                    <a:pt x="2221" y="693734"/>
                  </a:lnTo>
                  <a:lnTo>
                    <a:pt x="4337" y="643229"/>
                  </a:lnTo>
                  <a:lnTo>
                    <a:pt x="7495" y="596129"/>
                  </a:lnTo>
                  <a:lnTo>
                    <a:pt x="11903" y="551797"/>
                  </a:lnTo>
                  <a:lnTo>
                    <a:pt x="17768" y="509593"/>
                  </a:lnTo>
                  <a:lnTo>
                    <a:pt x="25298" y="468881"/>
                  </a:lnTo>
                  <a:lnTo>
                    <a:pt x="34703" y="429022"/>
                  </a:lnTo>
                  <a:lnTo>
                    <a:pt x="46190" y="389378"/>
                  </a:lnTo>
                  <a:lnTo>
                    <a:pt x="65599" y="342578"/>
                  </a:lnTo>
                  <a:lnTo>
                    <a:pt x="88862" y="298013"/>
                  </a:lnTo>
                  <a:lnTo>
                    <a:pt x="115774" y="255883"/>
                  </a:lnTo>
                  <a:lnTo>
                    <a:pt x="146135" y="216392"/>
                  </a:lnTo>
                  <a:lnTo>
                    <a:pt x="179742" y="179742"/>
                  </a:lnTo>
                  <a:lnTo>
                    <a:pt x="216392" y="146135"/>
                  </a:lnTo>
                  <a:lnTo>
                    <a:pt x="255883" y="115774"/>
                  </a:lnTo>
                  <a:lnTo>
                    <a:pt x="298013" y="88862"/>
                  </a:lnTo>
                  <a:lnTo>
                    <a:pt x="342578" y="65599"/>
                  </a:lnTo>
                  <a:lnTo>
                    <a:pt x="389378" y="46190"/>
                  </a:lnTo>
                  <a:lnTo>
                    <a:pt x="429025" y="34703"/>
                  </a:lnTo>
                  <a:lnTo>
                    <a:pt x="468906" y="25298"/>
                  </a:lnTo>
                  <a:lnTo>
                    <a:pt x="509678" y="17768"/>
                  </a:lnTo>
                  <a:lnTo>
                    <a:pt x="551998" y="11903"/>
                  </a:lnTo>
                  <a:lnTo>
                    <a:pt x="596523" y="7495"/>
                  </a:lnTo>
                  <a:lnTo>
                    <a:pt x="643909" y="4337"/>
                  </a:lnTo>
                  <a:lnTo>
                    <a:pt x="694814" y="2221"/>
                  </a:lnTo>
                  <a:lnTo>
                    <a:pt x="749895" y="936"/>
                  </a:lnTo>
                  <a:lnTo>
                    <a:pt x="809809" y="277"/>
                  </a:lnTo>
                  <a:lnTo>
                    <a:pt x="875212" y="34"/>
                  </a:lnTo>
                  <a:lnTo>
                    <a:pt x="946763" y="0"/>
                  </a:lnTo>
                  <a:lnTo>
                    <a:pt x="942572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803603" y="5850995"/>
            <a:ext cx="2381250" cy="21240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lvl="0" indent="15875" algn="ctr" defTabSz="914400" rtl="0" eaLnBrk="1" fontAlgn="auto" latinLnBrk="0" hangingPunct="1">
              <a:lnSpc>
                <a:spcPts val="544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Spring 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Sec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  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026780" y="4352220"/>
            <a:ext cx="1944370" cy="5195570"/>
          </a:xfrm>
          <a:custGeom>
            <a:avLst/>
            <a:gdLst/>
            <a:ahLst/>
            <a:cxnLst/>
            <a:rect l="l" t="t" r="r" b="b"/>
            <a:pathLst>
              <a:path w="1944369" h="5195570">
                <a:moveTo>
                  <a:pt x="1944293" y="4970234"/>
                </a:moveTo>
                <a:lnTo>
                  <a:pt x="1943125" y="4903495"/>
                </a:lnTo>
                <a:lnTo>
                  <a:pt x="1934895" y="4851070"/>
                </a:lnTo>
                <a:lnTo>
                  <a:pt x="1898472" y="4790999"/>
                </a:lnTo>
                <a:lnTo>
                  <a:pt x="1838413" y="4754575"/>
                </a:lnTo>
                <a:lnTo>
                  <a:pt x="1785975" y="4746358"/>
                </a:lnTo>
                <a:lnTo>
                  <a:pt x="1719249" y="4745177"/>
                </a:lnTo>
                <a:lnTo>
                  <a:pt x="225056" y="4745177"/>
                </a:lnTo>
                <a:lnTo>
                  <a:pt x="158318" y="4746358"/>
                </a:lnTo>
                <a:lnTo>
                  <a:pt x="105892" y="4754575"/>
                </a:lnTo>
                <a:lnTo>
                  <a:pt x="45834" y="4790999"/>
                </a:lnTo>
                <a:lnTo>
                  <a:pt x="9410" y="4851070"/>
                </a:lnTo>
                <a:lnTo>
                  <a:pt x="1181" y="4903495"/>
                </a:lnTo>
                <a:lnTo>
                  <a:pt x="0" y="4970234"/>
                </a:lnTo>
                <a:lnTo>
                  <a:pt x="152" y="5006098"/>
                </a:lnTo>
                <a:lnTo>
                  <a:pt x="3975" y="5064252"/>
                </a:lnTo>
                <a:lnTo>
                  <a:pt x="24117" y="5121834"/>
                </a:lnTo>
                <a:lnTo>
                  <a:pt x="73456" y="5171173"/>
                </a:lnTo>
                <a:lnTo>
                  <a:pt x="131038" y="5191315"/>
                </a:lnTo>
                <a:lnTo>
                  <a:pt x="189179" y="5195138"/>
                </a:lnTo>
                <a:lnTo>
                  <a:pt x="225056" y="5195278"/>
                </a:lnTo>
                <a:lnTo>
                  <a:pt x="1719249" y="5195278"/>
                </a:lnTo>
                <a:lnTo>
                  <a:pt x="1785975" y="5194109"/>
                </a:lnTo>
                <a:lnTo>
                  <a:pt x="1838413" y="5185880"/>
                </a:lnTo>
                <a:lnTo>
                  <a:pt x="1898472" y="5149456"/>
                </a:lnTo>
                <a:lnTo>
                  <a:pt x="1934895" y="5089398"/>
                </a:lnTo>
                <a:lnTo>
                  <a:pt x="1943125" y="5036959"/>
                </a:lnTo>
                <a:lnTo>
                  <a:pt x="1944293" y="4970234"/>
                </a:lnTo>
                <a:close/>
              </a:path>
              <a:path w="1944369" h="5195570">
                <a:moveTo>
                  <a:pt x="1944293" y="4371924"/>
                </a:moveTo>
                <a:lnTo>
                  <a:pt x="1943125" y="4305185"/>
                </a:lnTo>
                <a:lnTo>
                  <a:pt x="1934895" y="4252760"/>
                </a:lnTo>
                <a:lnTo>
                  <a:pt x="1898472" y="4192701"/>
                </a:lnTo>
                <a:lnTo>
                  <a:pt x="1838413" y="4156265"/>
                </a:lnTo>
                <a:lnTo>
                  <a:pt x="1785975" y="4148048"/>
                </a:lnTo>
                <a:lnTo>
                  <a:pt x="1719249" y="4146867"/>
                </a:lnTo>
                <a:lnTo>
                  <a:pt x="225056" y="4146867"/>
                </a:lnTo>
                <a:lnTo>
                  <a:pt x="158318" y="4148048"/>
                </a:lnTo>
                <a:lnTo>
                  <a:pt x="105892" y="4156265"/>
                </a:lnTo>
                <a:lnTo>
                  <a:pt x="45834" y="4192701"/>
                </a:lnTo>
                <a:lnTo>
                  <a:pt x="9410" y="4252760"/>
                </a:lnTo>
                <a:lnTo>
                  <a:pt x="1181" y="4305185"/>
                </a:lnTo>
                <a:lnTo>
                  <a:pt x="0" y="4371924"/>
                </a:lnTo>
                <a:lnTo>
                  <a:pt x="152" y="4407801"/>
                </a:lnTo>
                <a:lnTo>
                  <a:pt x="3975" y="4465942"/>
                </a:lnTo>
                <a:lnTo>
                  <a:pt x="24117" y="4523537"/>
                </a:lnTo>
                <a:lnTo>
                  <a:pt x="73456" y="4572863"/>
                </a:lnTo>
                <a:lnTo>
                  <a:pt x="131038" y="4593006"/>
                </a:lnTo>
                <a:lnTo>
                  <a:pt x="189179" y="4596828"/>
                </a:lnTo>
                <a:lnTo>
                  <a:pt x="225056" y="4596981"/>
                </a:lnTo>
                <a:lnTo>
                  <a:pt x="1719249" y="4596981"/>
                </a:lnTo>
                <a:lnTo>
                  <a:pt x="1785975" y="4595800"/>
                </a:lnTo>
                <a:lnTo>
                  <a:pt x="1838413" y="4587570"/>
                </a:lnTo>
                <a:lnTo>
                  <a:pt x="1898472" y="4551146"/>
                </a:lnTo>
                <a:lnTo>
                  <a:pt x="1934895" y="4491088"/>
                </a:lnTo>
                <a:lnTo>
                  <a:pt x="1943125" y="4438662"/>
                </a:lnTo>
                <a:lnTo>
                  <a:pt x="1944293" y="4371924"/>
                </a:lnTo>
                <a:close/>
              </a:path>
              <a:path w="1944369" h="5195570">
                <a:moveTo>
                  <a:pt x="1944293" y="823353"/>
                </a:moveTo>
                <a:lnTo>
                  <a:pt x="1943125" y="756627"/>
                </a:lnTo>
                <a:lnTo>
                  <a:pt x="1934895" y="704189"/>
                </a:lnTo>
                <a:lnTo>
                  <a:pt x="1898472" y="644131"/>
                </a:lnTo>
                <a:lnTo>
                  <a:pt x="1838413" y="607707"/>
                </a:lnTo>
                <a:lnTo>
                  <a:pt x="1785975" y="599478"/>
                </a:lnTo>
                <a:lnTo>
                  <a:pt x="1719249" y="598309"/>
                </a:lnTo>
                <a:lnTo>
                  <a:pt x="225056" y="598309"/>
                </a:lnTo>
                <a:lnTo>
                  <a:pt x="158318" y="599478"/>
                </a:lnTo>
                <a:lnTo>
                  <a:pt x="105892" y="607707"/>
                </a:lnTo>
                <a:lnTo>
                  <a:pt x="45834" y="644131"/>
                </a:lnTo>
                <a:lnTo>
                  <a:pt x="9410" y="704189"/>
                </a:lnTo>
                <a:lnTo>
                  <a:pt x="1181" y="756627"/>
                </a:lnTo>
                <a:lnTo>
                  <a:pt x="0" y="823353"/>
                </a:lnTo>
                <a:lnTo>
                  <a:pt x="152" y="859231"/>
                </a:lnTo>
                <a:lnTo>
                  <a:pt x="3975" y="917371"/>
                </a:lnTo>
                <a:lnTo>
                  <a:pt x="24117" y="974966"/>
                </a:lnTo>
                <a:lnTo>
                  <a:pt x="73456" y="1024293"/>
                </a:lnTo>
                <a:lnTo>
                  <a:pt x="131038" y="1044448"/>
                </a:lnTo>
                <a:lnTo>
                  <a:pt x="189179" y="1048258"/>
                </a:lnTo>
                <a:lnTo>
                  <a:pt x="225056" y="1048410"/>
                </a:lnTo>
                <a:lnTo>
                  <a:pt x="1719249" y="1048410"/>
                </a:lnTo>
                <a:lnTo>
                  <a:pt x="1785975" y="1047229"/>
                </a:lnTo>
                <a:lnTo>
                  <a:pt x="1838413" y="1039012"/>
                </a:lnTo>
                <a:lnTo>
                  <a:pt x="1898472" y="1002588"/>
                </a:lnTo>
                <a:lnTo>
                  <a:pt x="1934895" y="942517"/>
                </a:lnTo>
                <a:lnTo>
                  <a:pt x="1943125" y="890092"/>
                </a:lnTo>
                <a:lnTo>
                  <a:pt x="1944293" y="823353"/>
                </a:lnTo>
                <a:close/>
              </a:path>
              <a:path w="1944369" h="5195570">
                <a:moveTo>
                  <a:pt x="1944293" y="225056"/>
                </a:moveTo>
                <a:lnTo>
                  <a:pt x="1943125" y="158318"/>
                </a:lnTo>
                <a:lnTo>
                  <a:pt x="1934895" y="105879"/>
                </a:lnTo>
                <a:lnTo>
                  <a:pt x="1898472" y="45821"/>
                </a:lnTo>
                <a:lnTo>
                  <a:pt x="1838413" y="9398"/>
                </a:lnTo>
                <a:lnTo>
                  <a:pt x="1785975" y="1168"/>
                </a:lnTo>
                <a:lnTo>
                  <a:pt x="1719249" y="0"/>
                </a:lnTo>
                <a:lnTo>
                  <a:pt x="225056" y="0"/>
                </a:lnTo>
                <a:lnTo>
                  <a:pt x="158318" y="1168"/>
                </a:lnTo>
                <a:lnTo>
                  <a:pt x="105892" y="9398"/>
                </a:lnTo>
                <a:lnTo>
                  <a:pt x="45834" y="45821"/>
                </a:lnTo>
                <a:lnTo>
                  <a:pt x="9410" y="105879"/>
                </a:lnTo>
                <a:lnTo>
                  <a:pt x="1181" y="158318"/>
                </a:lnTo>
                <a:lnTo>
                  <a:pt x="0" y="225056"/>
                </a:lnTo>
                <a:lnTo>
                  <a:pt x="152" y="260921"/>
                </a:lnTo>
                <a:lnTo>
                  <a:pt x="3975" y="319074"/>
                </a:lnTo>
                <a:lnTo>
                  <a:pt x="24117" y="376656"/>
                </a:lnTo>
                <a:lnTo>
                  <a:pt x="73456" y="425983"/>
                </a:lnTo>
                <a:lnTo>
                  <a:pt x="131038" y="446138"/>
                </a:lnTo>
                <a:lnTo>
                  <a:pt x="189179" y="449961"/>
                </a:lnTo>
                <a:lnTo>
                  <a:pt x="225056" y="450100"/>
                </a:lnTo>
                <a:lnTo>
                  <a:pt x="1719249" y="450100"/>
                </a:lnTo>
                <a:lnTo>
                  <a:pt x="1785975" y="448932"/>
                </a:lnTo>
                <a:lnTo>
                  <a:pt x="1838413" y="440702"/>
                </a:lnTo>
                <a:lnTo>
                  <a:pt x="1898472" y="404279"/>
                </a:lnTo>
                <a:lnTo>
                  <a:pt x="1934895" y="344220"/>
                </a:lnTo>
                <a:lnTo>
                  <a:pt x="1943125" y="291782"/>
                </a:lnTo>
                <a:lnTo>
                  <a:pt x="1944293" y="225056"/>
                </a:lnTo>
                <a:close/>
              </a:path>
            </a:pathLst>
          </a:custGeom>
          <a:solidFill>
            <a:srgbClr val="D6D3C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37650" y="5578481"/>
            <a:ext cx="3869057" cy="2425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322063" y="5023795"/>
            <a:ext cx="353949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1" i="0" u="none" strike="noStrike" kern="1200" cap="none" spc="5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/authenticateTheUser</a:t>
            </a:r>
            <a:endParaRPr kumimoji="0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6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93951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/>
              <a:t>Spring</a:t>
            </a:r>
            <a:r>
              <a:rPr sz="6500" spc="-85" dirty="0"/>
              <a:t> </a:t>
            </a:r>
            <a:r>
              <a:rPr sz="6500" spc="135" dirty="0"/>
              <a:t>Security</a:t>
            </a:r>
            <a:r>
              <a:rPr sz="6500" spc="-80" dirty="0"/>
              <a:t> </a:t>
            </a:r>
            <a:r>
              <a:rPr sz="6500" spc="250" dirty="0"/>
              <a:t>-</a:t>
            </a:r>
            <a:r>
              <a:rPr sz="6500" spc="-80" dirty="0"/>
              <a:t> </a:t>
            </a:r>
            <a:r>
              <a:rPr sz="6500" spc="190" dirty="0"/>
              <a:t>Default</a:t>
            </a:r>
            <a:r>
              <a:rPr sz="6500" spc="-85" dirty="0"/>
              <a:t> </a:t>
            </a:r>
            <a:r>
              <a:rPr sz="6500" spc="245" dirty="0"/>
              <a:t>Login</a:t>
            </a:r>
            <a:r>
              <a:rPr sz="6500" spc="-80" dirty="0"/>
              <a:t> </a:t>
            </a:r>
            <a:r>
              <a:rPr sz="6500" spc="20" dirty="0"/>
              <a:t>Form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581103" y="2554895"/>
            <a:ext cx="17716500" cy="7068184"/>
            <a:chOff x="1581103" y="2554895"/>
            <a:chExt cx="17716500" cy="706818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103" y="2554895"/>
              <a:ext cx="11905396" cy="70678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4710" y="4809408"/>
              <a:ext cx="6852540" cy="17316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497064" y="4840821"/>
              <a:ext cx="6748145" cy="1627505"/>
            </a:xfrm>
            <a:custGeom>
              <a:avLst/>
              <a:gdLst/>
              <a:ahLst/>
              <a:cxnLst/>
              <a:rect l="l" t="t" r="r" b="b"/>
              <a:pathLst>
                <a:path w="6748144" h="1627504">
                  <a:moveTo>
                    <a:pt x="6689586" y="0"/>
                  </a:moveTo>
                  <a:lnTo>
                    <a:pt x="1772197" y="0"/>
                  </a:lnTo>
                  <a:lnTo>
                    <a:pt x="1749521" y="4576"/>
                  </a:lnTo>
                  <a:lnTo>
                    <a:pt x="1731006" y="17058"/>
                  </a:lnTo>
                  <a:lnTo>
                    <a:pt x="1718524" y="35571"/>
                  </a:lnTo>
                  <a:lnTo>
                    <a:pt x="1713947" y="58244"/>
                  </a:lnTo>
                  <a:lnTo>
                    <a:pt x="1713947" y="620399"/>
                  </a:lnTo>
                  <a:lnTo>
                    <a:pt x="0" y="736888"/>
                  </a:lnTo>
                  <a:lnTo>
                    <a:pt x="1713947" y="853377"/>
                  </a:lnTo>
                  <a:lnTo>
                    <a:pt x="1713947" y="1568669"/>
                  </a:lnTo>
                  <a:lnTo>
                    <a:pt x="1718524" y="1591342"/>
                  </a:lnTo>
                  <a:lnTo>
                    <a:pt x="1731006" y="1609855"/>
                  </a:lnTo>
                  <a:lnTo>
                    <a:pt x="1749521" y="1622337"/>
                  </a:lnTo>
                  <a:lnTo>
                    <a:pt x="1772197" y="1626913"/>
                  </a:lnTo>
                  <a:lnTo>
                    <a:pt x="6689586" y="1626913"/>
                  </a:lnTo>
                  <a:lnTo>
                    <a:pt x="6712257" y="1622337"/>
                  </a:lnTo>
                  <a:lnTo>
                    <a:pt x="6730768" y="1609855"/>
                  </a:lnTo>
                  <a:lnTo>
                    <a:pt x="6743249" y="1591342"/>
                  </a:lnTo>
                  <a:lnTo>
                    <a:pt x="6747825" y="1568669"/>
                  </a:lnTo>
                  <a:lnTo>
                    <a:pt x="6747825" y="58244"/>
                  </a:lnTo>
                  <a:lnTo>
                    <a:pt x="6743249" y="35571"/>
                  </a:lnTo>
                  <a:lnTo>
                    <a:pt x="6730768" y="17058"/>
                  </a:lnTo>
                  <a:lnTo>
                    <a:pt x="6712257" y="4576"/>
                  </a:lnTo>
                  <a:lnTo>
                    <a:pt x="6689586" y="0"/>
                  </a:lnTo>
                  <a:close/>
                </a:path>
              </a:pathLst>
            </a:custGeom>
            <a:solidFill>
              <a:srgbClr val="5F84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615126" y="5348393"/>
            <a:ext cx="422846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quick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3755077"/>
            <a:ext cx="17221200" cy="7470140"/>
            <a:chOff x="701549" y="3755077"/>
            <a:chExt cx="17221200" cy="747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2973" y="5550169"/>
              <a:ext cx="1293351" cy="292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55" y="4231264"/>
              <a:ext cx="6020759" cy="35799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2087" y="3781430"/>
              <a:ext cx="3793699" cy="63368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102052" y="3781430"/>
              <a:ext cx="3794125" cy="6337300"/>
            </a:xfrm>
            <a:custGeom>
              <a:avLst/>
              <a:gdLst/>
              <a:ahLst/>
              <a:cxnLst/>
              <a:rect l="l" t="t" r="r" b="b"/>
              <a:pathLst>
                <a:path w="3794125" h="6337300">
                  <a:moveTo>
                    <a:pt x="942572" y="0"/>
                  </a:moveTo>
                  <a:lnTo>
                    <a:pt x="2851194" y="0"/>
                  </a:lnTo>
                  <a:lnTo>
                    <a:pt x="2921703" y="34"/>
                  </a:lnTo>
                  <a:lnTo>
                    <a:pt x="2986253" y="277"/>
                  </a:lnTo>
                  <a:lnTo>
                    <a:pt x="3045484" y="936"/>
                  </a:lnTo>
                  <a:lnTo>
                    <a:pt x="3100033" y="2221"/>
                  </a:lnTo>
                  <a:lnTo>
                    <a:pt x="3150538" y="4337"/>
                  </a:lnTo>
                  <a:lnTo>
                    <a:pt x="3197638" y="7495"/>
                  </a:lnTo>
                  <a:lnTo>
                    <a:pt x="3241970" y="11903"/>
                  </a:lnTo>
                  <a:lnTo>
                    <a:pt x="3284173" y="17768"/>
                  </a:lnTo>
                  <a:lnTo>
                    <a:pt x="3324886" y="25298"/>
                  </a:lnTo>
                  <a:lnTo>
                    <a:pt x="3364745" y="34703"/>
                  </a:lnTo>
                  <a:lnTo>
                    <a:pt x="3404389" y="46190"/>
                  </a:lnTo>
                  <a:lnTo>
                    <a:pt x="3451188" y="65599"/>
                  </a:lnTo>
                  <a:lnTo>
                    <a:pt x="3495754" y="88862"/>
                  </a:lnTo>
                  <a:lnTo>
                    <a:pt x="3537884" y="115774"/>
                  </a:lnTo>
                  <a:lnTo>
                    <a:pt x="3577375" y="146135"/>
                  </a:lnTo>
                  <a:lnTo>
                    <a:pt x="3614025" y="179742"/>
                  </a:lnTo>
                  <a:lnTo>
                    <a:pt x="3647632" y="216392"/>
                  </a:lnTo>
                  <a:lnTo>
                    <a:pt x="3677993" y="255883"/>
                  </a:lnTo>
                  <a:lnTo>
                    <a:pt x="3704906" y="298013"/>
                  </a:lnTo>
                  <a:lnTo>
                    <a:pt x="3728168" y="342578"/>
                  </a:lnTo>
                  <a:lnTo>
                    <a:pt x="3747578" y="389378"/>
                  </a:lnTo>
                  <a:lnTo>
                    <a:pt x="3759064" y="429025"/>
                  </a:lnTo>
                  <a:lnTo>
                    <a:pt x="3768469" y="468906"/>
                  </a:lnTo>
                  <a:lnTo>
                    <a:pt x="3776000" y="509678"/>
                  </a:lnTo>
                  <a:lnTo>
                    <a:pt x="3781864" y="551998"/>
                  </a:lnTo>
                  <a:lnTo>
                    <a:pt x="3786272" y="596523"/>
                  </a:lnTo>
                  <a:lnTo>
                    <a:pt x="3789430" y="643909"/>
                  </a:lnTo>
                  <a:lnTo>
                    <a:pt x="3791547" y="694814"/>
                  </a:lnTo>
                  <a:lnTo>
                    <a:pt x="3792831" y="749895"/>
                  </a:lnTo>
                  <a:lnTo>
                    <a:pt x="3793490" y="809809"/>
                  </a:lnTo>
                  <a:lnTo>
                    <a:pt x="3793733" y="875212"/>
                  </a:lnTo>
                  <a:lnTo>
                    <a:pt x="3793768" y="946763"/>
                  </a:lnTo>
                  <a:lnTo>
                    <a:pt x="3793768" y="5394275"/>
                  </a:lnTo>
                  <a:lnTo>
                    <a:pt x="3793733" y="5464783"/>
                  </a:lnTo>
                  <a:lnTo>
                    <a:pt x="3793490" y="5529334"/>
                  </a:lnTo>
                  <a:lnTo>
                    <a:pt x="3792831" y="5588564"/>
                  </a:lnTo>
                  <a:lnTo>
                    <a:pt x="3791547" y="5643113"/>
                  </a:lnTo>
                  <a:lnTo>
                    <a:pt x="3789430" y="5693619"/>
                  </a:lnTo>
                  <a:lnTo>
                    <a:pt x="3786272" y="5740718"/>
                  </a:lnTo>
                  <a:lnTo>
                    <a:pt x="3781864" y="5785051"/>
                  </a:lnTo>
                  <a:lnTo>
                    <a:pt x="3776000" y="5827254"/>
                  </a:lnTo>
                  <a:lnTo>
                    <a:pt x="3768469" y="5867966"/>
                  </a:lnTo>
                  <a:lnTo>
                    <a:pt x="3759064" y="5907825"/>
                  </a:lnTo>
                  <a:lnTo>
                    <a:pt x="3747578" y="5947470"/>
                  </a:lnTo>
                  <a:lnTo>
                    <a:pt x="3728168" y="5994269"/>
                  </a:lnTo>
                  <a:lnTo>
                    <a:pt x="3704906" y="6038835"/>
                  </a:lnTo>
                  <a:lnTo>
                    <a:pt x="3677993" y="6080964"/>
                  </a:lnTo>
                  <a:lnTo>
                    <a:pt x="3647632" y="6120455"/>
                  </a:lnTo>
                  <a:lnTo>
                    <a:pt x="3614025" y="6157105"/>
                  </a:lnTo>
                  <a:lnTo>
                    <a:pt x="3577375" y="6190712"/>
                  </a:lnTo>
                  <a:lnTo>
                    <a:pt x="3537884" y="6221073"/>
                  </a:lnTo>
                  <a:lnTo>
                    <a:pt x="3495754" y="6247985"/>
                  </a:lnTo>
                  <a:lnTo>
                    <a:pt x="3451188" y="6271248"/>
                  </a:lnTo>
                  <a:lnTo>
                    <a:pt x="3404389" y="6290657"/>
                  </a:lnTo>
                  <a:lnTo>
                    <a:pt x="3364742" y="6302144"/>
                  </a:lnTo>
                  <a:lnTo>
                    <a:pt x="3324860" y="6311549"/>
                  </a:lnTo>
                  <a:lnTo>
                    <a:pt x="3284088" y="6319079"/>
                  </a:lnTo>
                  <a:lnTo>
                    <a:pt x="3241769" y="6324944"/>
                  </a:lnTo>
                  <a:lnTo>
                    <a:pt x="3197244" y="6329351"/>
                  </a:lnTo>
                  <a:lnTo>
                    <a:pt x="3149858" y="6332509"/>
                  </a:lnTo>
                  <a:lnTo>
                    <a:pt x="3098953" y="6334626"/>
                  </a:lnTo>
                  <a:lnTo>
                    <a:pt x="3043872" y="6335910"/>
                  </a:lnTo>
                  <a:lnTo>
                    <a:pt x="2983958" y="6336570"/>
                  </a:lnTo>
                  <a:lnTo>
                    <a:pt x="2918554" y="6336813"/>
                  </a:lnTo>
                  <a:lnTo>
                    <a:pt x="2847004" y="6336847"/>
                  </a:lnTo>
                  <a:lnTo>
                    <a:pt x="942572" y="6336847"/>
                  </a:lnTo>
                  <a:lnTo>
                    <a:pt x="872064" y="6336813"/>
                  </a:lnTo>
                  <a:lnTo>
                    <a:pt x="807513" y="6336570"/>
                  </a:lnTo>
                  <a:lnTo>
                    <a:pt x="748283" y="6335910"/>
                  </a:lnTo>
                  <a:lnTo>
                    <a:pt x="693734" y="6334626"/>
                  </a:lnTo>
                  <a:lnTo>
                    <a:pt x="643229" y="6332509"/>
                  </a:lnTo>
                  <a:lnTo>
                    <a:pt x="596129" y="6329351"/>
                  </a:lnTo>
                  <a:lnTo>
                    <a:pt x="551797" y="6324944"/>
                  </a:lnTo>
                  <a:lnTo>
                    <a:pt x="509593" y="6319079"/>
                  </a:lnTo>
                  <a:lnTo>
                    <a:pt x="468881" y="6311549"/>
                  </a:lnTo>
                  <a:lnTo>
                    <a:pt x="429022" y="6302144"/>
                  </a:lnTo>
                  <a:lnTo>
                    <a:pt x="389378" y="6290657"/>
                  </a:lnTo>
                  <a:lnTo>
                    <a:pt x="342578" y="6271248"/>
                  </a:lnTo>
                  <a:lnTo>
                    <a:pt x="298013" y="6247985"/>
                  </a:lnTo>
                  <a:lnTo>
                    <a:pt x="255883" y="6221073"/>
                  </a:lnTo>
                  <a:lnTo>
                    <a:pt x="216392" y="6190712"/>
                  </a:lnTo>
                  <a:lnTo>
                    <a:pt x="179742" y="6157105"/>
                  </a:lnTo>
                  <a:lnTo>
                    <a:pt x="146135" y="6120455"/>
                  </a:lnTo>
                  <a:lnTo>
                    <a:pt x="115774" y="6080964"/>
                  </a:lnTo>
                  <a:lnTo>
                    <a:pt x="88862" y="6038835"/>
                  </a:lnTo>
                  <a:lnTo>
                    <a:pt x="65599" y="5994269"/>
                  </a:lnTo>
                  <a:lnTo>
                    <a:pt x="46190" y="5947470"/>
                  </a:lnTo>
                  <a:lnTo>
                    <a:pt x="34703" y="5907822"/>
                  </a:lnTo>
                  <a:lnTo>
                    <a:pt x="25298" y="5867941"/>
                  </a:lnTo>
                  <a:lnTo>
                    <a:pt x="17768" y="5827169"/>
                  </a:lnTo>
                  <a:lnTo>
                    <a:pt x="11903" y="5784849"/>
                  </a:lnTo>
                  <a:lnTo>
                    <a:pt x="7495" y="5740325"/>
                  </a:lnTo>
                  <a:lnTo>
                    <a:pt x="4337" y="5692939"/>
                  </a:lnTo>
                  <a:lnTo>
                    <a:pt x="2221" y="5642033"/>
                  </a:lnTo>
                  <a:lnTo>
                    <a:pt x="936" y="5586953"/>
                  </a:lnTo>
                  <a:lnTo>
                    <a:pt x="277" y="5527039"/>
                  </a:lnTo>
                  <a:lnTo>
                    <a:pt x="34" y="5461635"/>
                  </a:lnTo>
                  <a:lnTo>
                    <a:pt x="0" y="5390085"/>
                  </a:lnTo>
                  <a:lnTo>
                    <a:pt x="0" y="942572"/>
                  </a:lnTo>
                  <a:lnTo>
                    <a:pt x="34" y="872064"/>
                  </a:lnTo>
                  <a:lnTo>
                    <a:pt x="277" y="807513"/>
                  </a:lnTo>
                  <a:lnTo>
                    <a:pt x="936" y="748283"/>
                  </a:lnTo>
                  <a:lnTo>
                    <a:pt x="2221" y="693734"/>
                  </a:lnTo>
                  <a:lnTo>
                    <a:pt x="4337" y="643229"/>
                  </a:lnTo>
                  <a:lnTo>
                    <a:pt x="7495" y="596129"/>
                  </a:lnTo>
                  <a:lnTo>
                    <a:pt x="11903" y="551797"/>
                  </a:lnTo>
                  <a:lnTo>
                    <a:pt x="17768" y="509593"/>
                  </a:lnTo>
                  <a:lnTo>
                    <a:pt x="25298" y="468881"/>
                  </a:lnTo>
                  <a:lnTo>
                    <a:pt x="34703" y="429022"/>
                  </a:lnTo>
                  <a:lnTo>
                    <a:pt x="46190" y="389378"/>
                  </a:lnTo>
                  <a:lnTo>
                    <a:pt x="65599" y="342578"/>
                  </a:lnTo>
                  <a:lnTo>
                    <a:pt x="88862" y="298013"/>
                  </a:lnTo>
                  <a:lnTo>
                    <a:pt x="115774" y="255883"/>
                  </a:lnTo>
                  <a:lnTo>
                    <a:pt x="146135" y="216392"/>
                  </a:lnTo>
                  <a:lnTo>
                    <a:pt x="179742" y="179742"/>
                  </a:lnTo>
                  <a:lnTo>
                    <a:pt x="216392" y="146135"/>
                  </a:lnTo>
                  <a:lnTo>
                    <a:pt x="255883" y="115774"/>
                  </a:lnTo>
                  <a:lnTo>
                    <a:pt x="298013" y="88862"/>
                  </a:lnTo>
                  <a:lnTo>
                    <a:pt x="342578" y="65599"/>
                  </a:lnTo>
                  <a:lnTo>
                    <a:pt x="389378" y="46190"/>
                  </a:lnTo>
                  <a:lnTo>
                    <a:pt x="429025" y="34703"/>
                  </a:lnTo>
                  <a:lnTo>
                    <a:pt x="468906" y="25298"/>
                  </a:lnTo>
                  <a:lnTo>
                    <a:pt x="509678" y="17768"/>
                  </a:lnTo>
                  <a:lnTo>
                    <a:pt x="551998" y="11903"/>
                  </a:lnTo>
                  <a:lnTo>
                    <a:pt x="596523" y="7495"/>
                  </a:lnTo>
                  <a:lnTo>
                    <a:pt x="643909" y="4337"/>
                  </a:lnTo>
                  <a:lnTo>
                    <a:pt x="694814" y="2221"/>
                  </a:lnTo>
                  <a:lnTo>
                    <a:pt x="749895" y="936"/>
                  </a:lnTo>
                  <a:lnTo>
                    <a:pt x="809809" y="277"/>
                  </a:lnTo>
                  <a:lnTo>
                    <a:pt x="875212" y="34"/>
                  </a:lnTo>
                  <a:lnTo>
                    <a:pt x="946763" y="0"/>
                  </a:lnTo>
                  <a:lnTo>
                    <a:pt x="942572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147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Ste</a:t>
            </a:r>
            <a:r>
              <a:rPr spc="125" dirty="0"/>
              <a:t>p</a:t>
            </a:r>
            <a:r>
              <a:rPr spc="-75" dirty="0"/>
              <a:t> </a:t>
            </a:r>
            <a:r>
              <a:rPr spc="245" dirty="0"/>
              <a:t>3</a:t>
            </a:r>
            <a:r>
              <a:rPr spc="190" dirty="0"/>
              <a:t>:</a:t>
            </a:r>
            <a:r>
              <a:rPr spc="-430" dirty="0"/>
              <a:t> </a:t>
            </a:r>
            <a:r>
              <a:rPr spc="-5" dirty="0"/>
              <a:t>Creat</a:t>
            </a:r>
            <a:r>
              <a:rPr spc="135" dirty="0"/>
              <a:t>e</a:t>
            </a:r>
            <a:r>
              <a:rPr spc="-75" dirty="0"/>
              <a:t> </a:t>
            </a:r>
            <a:r>
              <a:rPr spc="-70" dirty="0"/>
              <a:t>custo</a:t>
            </a:r>
            <a:r>
              <a:rPr spc="125" dirty="0"/>
              <a:t>m</a:t>
            </a:r>
            <a:r>
              <a:rPr spc="-75" dirty="0"/>
              <a:t> </a:t>
            </a:r>
            <a:r>
              <a:rPr spc="-170" dirty="0"/>
              <a:t>logi</a:t>
            </a:r>
            <a:r>
              <a:rPr spc="-45" dirty="0"/>
              <a:t>n</a:t>
            </a:r>
            <a:r>
              <a:rPr spc="-75" dirty="0"/>
              <a:t> </a:t>
            </a:r>
            <a:r>
              <a:rPr spc="-434" dirty="0"/>
              <a:t>f</a:t>
            </a:r>
            <a:r>
              <a:rPr dirty="0"/>
              <a:t>orm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2034" y="2175715"/>
            <a:ext cx="147427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Send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data to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processing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URL: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1" i="0" u="none" strike="noStrike" kern="1200" cap="none" spc="15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/authenticateTheUser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03603" y="5850995"/>
            <a:ext cx="2381250" cy="21240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lvl="0" indent="15875" algn="ctr" defTabSz="914400" rtl="0" eaLnBrk="1" fontAlgn="auto" latinLnBrk="0" hangingPunct="1">
              <a:lnSpc>
                <a:spcPts val="544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Spring 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Sec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  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3198" y="4352213"/>
            <a:ext cx="18328640" cy="6956425"/>
            <a:chOff x="613198" y="4352213"/>
            <a:chExt cx="18328640" cy="6956425"/>
          </a:xfrm>
        </p:grpSpPr>
        <p:sp>
          <p:nvSpPr>
            <p:cNvPr id="11" name="object 11"/>
            <p:cNvSpPr/>
            <p:nvPr/>
          </p:nvSpPr>
          <p:spPr>
            <a:xfrm>
              <a:off x="15026780" y="4352219"/>
              <a:ext cx="1944370" cy="5195570"/>
            </a:xfrm>
            <a:custGeom>
              <a:avLst/>
              <a:gdLst/>
              <a:ahLst/>
              <a:cxnLst/>
              <a:rect l="l" t="t" r="r" b="b"/>
              <a:pathLst>
                <a:path w="1944369" h="5195570">
                  <a:moveTo>
                    <a:pt x="1944293" y="4970234"/>
                  </a:moveTo>
                  <a:lnTo>
                    <a:pt x="1943125" y="4903495"/>
                  </a:lnTo>
                  <a:lnTo>
                    <a:pt x="1934895" y="4851070"/>
                  </a:lnTo>
                  <a:lnTo>
                    <a:pt x="1898472" y="4790999"/>
                  </a:lnTo>
                  <a:lnTo>
                    <a:pt x="1838413" y="4754575"/>
                  </a:lnTo>
                  <a:lnTo>
                    <a:pt x="1785975" y="4746358"/>
                  </a:lnTo>
                  <a:lnTo>
                    <a:pt x="1719249" y="4745177"/>
                  </a:lnTo>
                  <a:lnTo>
                    <a:pt x="225056" y="4745177"/>
                  </a:lnTo>
                  <a:lnTo>
                    <a:pt x="158318" y="4746358"/>
                  </a:lnTo>
                  <a:lnTo>
                    <a:pt x="105892" y="4754575"/>
                  </a:lnTo>
                  <a:lnTo>
                    <a:pt x="45834" y="4790999"/>
                  </a:lnTo>
                  <a:lnTo>
                    <a:pt x="9410" y="4851070"/>
                  </a:lnTo>
                  <a:lnTo>
                    <a:pt x="1181" y="4903495"/>
                  </a:lnTo>
                  <a:lnTo>
                    <a:pt x="0" y="4970234"/>
                  </a:lnTo>
                  <a:lnTo>
                    <a:pt x="152" y="5006098"/>
                  </a:lnTo>
                  <a:lnTo>
                    <a:pt x="3975" y="5064252"/>
                  </a:lnTo>
                  <a:lnTo>
                    <a:pt x="24117" y="5121834"/>
                  </a:lnTo>
                  <a:lnTo>
                    <a:pt x="73456" y="5171173"/>
                  </a:lnTo>
                  <a:lnTo>
                    <a:pt x="131038" y="5191315"/>
                  </a:lnTo>
                  <a:lnTo>
                    <a:pt x="189179" y="5195138"/>
                  </a:lnTo>
                  <a:lnTo>
                    <a:pt x="225056" y="5195278"/>
                  </a:lnTo>
                  <a:lnTo>
                    <a:pt x="1719249" y="5195278"/>
                  </a:lnTo>
                  <a:lnTo>
                    <a:pt x="1785975" y="5194109"/>
                  </a:lnTo>
                  <a:lnTo>
                    <a:pt x="1838413" y="5185880"/>
                  </a:lnTo>
                  <a:lnTo>
                    <a:pt x="1898472" y="5149456"/>
                  </a:lnTo>
                  <a:lnTo>
                    <a:pt x="1934895" y="5089398"/>
                  </a:lnTo>
                  <a:lnTo>
                    <a:pt x="1943125" y="5036959"/>
                  </a:lnTo>
                  <a:lnTo>
                    <a:pt x="1944293" y="4970234"/>
                  </a:lnTo>
                  <a:close/>
                </a:path>
                <a:path w="1944369" h="5195570">
                  <a:moveTo>
                    <a:pt x="1944293" y="4371924"/>
                  </a:moveTo>
                  <a:lnTo>
                    <a:pt x="1943125" y="4305185"/>
                  </a:lnTo>
                  <a:lnTo>
                    <a:pt x="1934895" y="4252760"/>
                  </a:lnTo>
                  <a:lnTo>
                    <a:pt x="1898472" y="4192701"/>
                  </a:lnTo>
                  <a:lnTo>
                    <a:pt x="1838413" y="4156265"/>
                  </a:lnTo>
                  <a:lnTo>
                    <a:pt x="1785975" y="4148048"/>
                  </a:lnTo>
                  <a:lnTo>
                    <a:pt x="1719249" y="4146867"/>
                  </a:lnTo>
                  <a:lnTo>
                    <a:pt x="225056" y="4146867"/>
                  </a:lnTo>
                  <a:lnTo>
                    <a:pt x="158318" y="4148048"/>
                  </a:lnTo>
                  <a:lnTo>
                    <a:pt x="105892" y="4156265"/>
                  </a:lnTo>
                  <a:lnTo>
                    <a:pt x="45834" y="4192701"/>
                  </a:lnTo>
                  <a:lnTo>
                    <a:pt x="9410" y="4252760"/>
                  </a:lnTo>
                  <a:lnTo>
                    <a:pt x="1181" y="4305185"/>
                  </a:lnTo>
                  <a:lnTo>
                    <a:pt x="0" y="4371924"/>
                  </a:lnTo>
                  <a:lnTo>
                    <a:pt x="152" y="4407801"/>
                  </a:lnTo>
                  <a:lnTo>
                    <a:pt x="3975" y="4465942"/>
                  </a:lnTo>
                  <a:lnTo>
                    <a:pt x="24117" y="4523537"/>
                  </a:lnTo>
                  <a:lnTo>
                    <a:pt x="73456" y="4572863"/>
                  </a:lnTo>
                  <a:lnTo>
                    <a:pt x="131038" y="4593006"/>
                  </a:lnTo>
                  <a:lnTo>
                    <a:pt x="189179" y="4596828"/>
                  </a:lnTo>
                  <a:lnTo>
                    <a:pt x="225056" y="4596981"/>
                  </a:lnTo>
                  <a:lnTo>
                    <a:pt x="1719249" y="4596981"/>
                  </a:lnTo>
                  <a:lnTo>
                    <a:pt x="1785975" y="4595800"/>
                  </a:lnTo>
                  <a:lnTo>
                    <a:pt x="1838413" y="4587570"/>
                  </a:lnTo>
                  <a:lnTo>
                    <a:pt x="1898472" y="4551146"/>
                  </a:lnTo>
                  <a:lnTo>
                    <a:pt x="1934895" y="4491088"/>
                  </a:lnTo>
                  <a:lnTo>
                    <a:pt x="1943125" y="4438662"/>
                  </a:lnTo>
                  <a:lnTo>
                    <a:pt x="1944293" y="4371924"/>
                  </a:lnTo>
                  <a:close/>
                </a:path>
                <a:path w="1944369" h="5195570">
                  <a:moveTo>
                    <a:pt x="1944293" y="823353"/>
                  </a:moveTo>
                  <a:lnTo>
                    <a:pt x="1943125" y="756627"/>
                  </a:lnTo>
                  <a:lnTo>
                    <a:pt x="1934895" y="704189"/>
                  </a:lnTo>
                  <a:lnTo>
                    <a:pt x="1898472" y="644131"/>
                  </a:lnTo>
                  <a:lnTo>
                    <a:pt x="1838413" y="607707"/>
                  </a:lnTo>
                  <a:lnTo>
                    <a:pt x="1785975" y="599478"/>
                  </a:lnTo>
                  <a:lnTo>
                    <a:pt x="1719249" y="598309"/>
                  </a:lnTo>
                  <a:lnTo>
                    <a:pt x="225056" y="598309"/>
                  </a:lnTo>
                  <a:lnTo>
                    <a:pt x="158318" y="599478"/>
                  </a:lnTo>
                  <a:lnTo>
                    <a:pt x="105892" y="607707"/>
                  </a:lnTo>
                  <a:lnTo>
                    <a:pt x="45834" y="644131"/>
                  </a:lnTo>
                  <a:lnTo>
                    <a:pt x="9410" y="704189"/>
                  </a:lnTo>
                  <a:lnTo>
                    <a:pt x="1181" y="756627"/>
                  </a:lnTo>
                  <a:lnTo>
                    <a:pt x="0" y="823353"/>
                  </a:lnTo>
                  <a:lnTo>
                    <a:pt x="152" y="859231"/>
                  </a:lnTo>
                  <a:lnTo>
                    <a:pt x="3975" y="917371"/>
                  </a:lnTo>
                  <a:lnTo>
                    <a:pt x="24117" y="974966"/>
                  </a:lnTo>
                  <a:lnTo>
                    <a:pt x="73456" y="1024293"/>
                  </a:lnTo>
                  <a:lnTo>
                    <a:pt x="131038" y="1044448"/>
                  </a:lnTo>
                  <a:lnTo>
                    <a:pt x="189179" y="1048258"/>
                  </a:lnTo>
                  <a:lnTo>
                    <a:pt x="225056" y="1048410"/>
                  </a:lnTo>
                  <a:lnTo>
                    <a:pt x="1719249" y="1048410"/>
                  </a:lnTo>
                  <a:lnTo>
                    <a:pt x="1785975" y="1047229"/>
                  </a:lnTo>
                  <a:lnTo>
                    <a:pt x="1838413" y="1039012"/>
                  </a:lnTo>
                  <a:lnTo>
                    <a:pt x="1898472" y="1002588"/>
                  </a:lnTo>
                  <a:lnTo>
                    <a:pt x="1934895" y="942517"/>
                  </a:lnTo>
                  <a:lnTo>
                    <a:pt x="1943125" y="890092"/>
                  </a:lnTo>
                  <a:lnTo>
                    <a:pt x="1944293" y="823353"/>
                  </a:lnTo>
                  <a:close/>
                </a:path>
                <a:path w="1944369" h="5195570">
                  <a:moveTo>
                    <a:pt x="1944293" y="225056"/>
                  </a:moveTo>
                  <a:lnTo>
                    <a:pt x="1943125" y="158318"/>
                  </a:lnTo>
                  <a:lnTo>
                    <a:pt x="1934895" y="105879"/>
                  </a:lnTo>
                  <a:lnTo>
                    <a:pt x="1898472" y="45821"/>
                  </a:lnTo>
                  <a:lnTo>
                    <a:pt x="1838413" y="9398"/>
                  </a:lnTo>
                  <a:lnTo>
                    <a:pt x="1785975" y="1168"/>
                  </a:lnTo>
                  <a:lnTo>
                    <a:pt x="1719249" y="0"/>
                  </a:lnTo>
                  <a:lnTo>
                    <a:pt x="225056" y="0"/>
                  </a:lnTo>
                  <a:lnTo>
                    <a:pt x="158318" y="1168"/>
                  </a:lnTo>
                  <a:lnTo>
                    <a:pt x="105892" y="9398"/>
                  </a:lnTo>
                  <a:lnTo>
                    <a:pt x="45834" y="45821"/>
                  </a:lnTo>
                  <a:lnTo>
                    <a:pt x="9410" y="105879"/>
                  </a:lnTo>
                  <a:lnTo>
                    <a:pt x="1181" y="158318"/>
                  </a:lnTo>
                  <a:lnTo>
                    <a:pt x="0" y="225056"/>
                  </a:lnTo>
                  <a:lnTo>
                    <a:pt x="152" y="260921"/>
                  </a:lnTo>
                  <a:lnTo>
                    <a:pt x="3975" y="319074"/>
                  </a:lnTo>
                  <a:lnTo>
                    <a:pt x="24117" y="376656"/>
                  </a:lnTo>
                  <a:lnTo>
                    <a:pt x="73456" y="425983"/>
                  </a:lnTo>
                  <a:lnTo>
                    <a:pt x="131038" y="446138"/>
                  </a:lnTo>
                  <a:lnTo>
                    <a:pt x="189179" y="449961"/>
                  </a:lnTo>
                  <a:lnTo>
                    <a:pt x="225056" y="450100"/>
                  </a:lnTo>
                  <a:lnTo>
                    <a:pt x="1719249" y="450100"/>
                  </a:lnTo>
                  <a:lnTo>
                    <a:pt x="1785975" y="448932"/>
                  </a:lnTo>
                  <a:lnTo>
                    <a:pt x="1838413" y="440702"/>
                  </a:lnTo>
                  <a:lnTo>
                    <a:pt x="1898472" y="404279"/>
                  </a:lnTo>
                  <a:lnTo>
                    <a:pt x="1934895" y="344220"/>
                  </a:lnTo>
                  <a:lnTo>
                    <a:pt x="1943125" y="291782"/>
                  </a:lnTo>
                  <a:lnTo>
                    <a:pt x="1944293" y="225056"/>
                  </a:lnTo>
                  <a:close/>
                </a:path>
              </a:pathLst>
            </a:custGeom>
            <a:solidFill>
              <a:srgbClr val="D6D3C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0592" y="6461914"/>
              <a:ext cx="9851239" cy="29409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4830" y="8326649"/>
              <a:ext cx="7739400" cy="37973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23461" y="5904632"/>
              <a:ext cx="2550160" cy="2387600"/>
            </a:xfrm>
            <a:custGeom>
              <a:avLst/>
              <a:gdLst/>
              <a:ahLst/>
              <a:cxnLst/>
              <a:rect l="l" t="t" r="r" b="b"/>
              <a:pathLst>
                <a:path w="2550159" h="2387600">
                  <a:moveTo>
                    <a:pt x="2513269" y="2374900"/>
                  </a:moveTo>
                  <a:lnTo>
                    <a:pt x="2506724" y="2374900"/>
                  </a:lnTo>
                  <a:lnTo>
                    <a:pt x="2510913" y="2387600"/>
                  </a:lnTo>
                  <a:lnTo>
                    <a:pt x="2513269" y="2374900"/>
                  </a:lnTo>
                  <a:close/>
                </a:path>
                <a:path w="2550159" h="2387600">
                  <a:moveTo>
                    <a:pt x="2540912" y="2374900"/>
                  </a:moveTo>
                  <a:lnTo>
                    <a:pt x="2513438" y="2374900"/>
                  </a:lnTo>
                  <a:lnTo>
                    <a:pt x="2513112" y="2387600"/>
                  </a:lnTo>
                  <a:lnTo>
                    <a:pt x="2543205" y="2387600"/>
                  </a:lnTo>
                  <a:lnTo>
                    <a:pt x="2540912" y="2374900"/>
                  </a:lnTo>
                  <a:close/>
                </a:path>
                <a:path w="2550159" h="2387600">
                  <a:moveTo>
                    <a:pt x="2546389" y="2362200"/>
                  </a:moveTo>
                  <a:lnTo>
                    <a:pt x="2489890" y="2362200"/>
                  </a:lnTo>
                  <a:lnTo>
                    <a:pt x="2491602" y="2374900"/>
                  </a:lnTo>
                  <a:lnTo>
                    <a:pt x="2549950" y="2374900"/>
                  </a:lnTo>
                  <a:lnTo>
                    <a:pt x="2546389" y="2362200"/>
                  </a:lnTo>
                  <a:close/>
                </a:path>
                <a:path w="2550159" h="2387600">
                  <a:moveTo>
                    <a:pt x="2506965" y="2349500"/>
                  </a:moveTo>
                  <a:lnTo>
                    <a:pt x="2484595" y="2349500"/>
                  </a:lnTo>
                  <a:lnTo>
                    <a:pt x="2491644" y="2362200"/>
                  </a:lnTo>
                  <a:lnTo>
                    <a:pt x="2509688" y="2362200"/>
                  </a:lnTo>
                  <a:lnTo>
                    <a:pt x="2506965" y="2349500"/>
                  </a:lnTo>
                  <a:close/>
                </a:path>
                <a:path w="2550159" h="2387600">
                  <a:moveTo>
                    <a:pt x="2536158" y="2336800"/>
                  </a:moveTo>
                  <a:lnTo>
                    <a:pt x="2532412" y="2349500"/>
                  </a:lnTo>
                  <a:lnTo>
                    <a:pt x="2509981" y="2349500"/>
                  </a:lnTo>
                  <a:lnTo>
                    <a:pt x="2509688" y="2362200"/>
                  </a:lnTo>
                  <a:lnTo>
                    <a:pt x="2548948" y="2362200"/>
                  </a:lnTo>
                  <a:lnTo>
                    <a:pt x="2540805" y="2349500"/>
                  </a:lnTo>
                  <a:lnTo>
                    <a:pt x="2536158" y="2336800"/>
                  </a:lnTo>
                  <a:close/>
                </a:path>
                <a:path w="2550159" h="2387600">
                  <a:moveTo>
                    <a:pt x="2498107" y="2336800"/>
                  </a:moveTo>
                  <a:lnTo>
                    <a:pt x="2466233" y="2336800"/>
                  </a:lnTo>
                  <a:lnTo>
                    <a:pt x="2470885" y="2349500"/>
                  </a:lnTo>
                  <a:lnTo>
                    <a:pt x="2504253" y="2349500"/>
                  </a:lnTo>
                  <a:lnTo>
                    <a:pt x="2498107" y="2336800"/>
                  </a:lnTo>
                  <a:close/>
                </a:path>
                <a:path w="2550159" h="2387600">
                  <a:moveTo>
                    <a:pt x="2505489" y="2336800"/>
                  </a:moveTo>
                  <a:lnTo>
                    <a:pt x="2503908" y="2336800"/>
                  </a:lnTo>
                  <a:lnTo>
                    <a:pt x="2504253" y="2349500"/>
                  </a:lnTo>
                  <a:lnTo>
                    <a:pt x="2507300" y="2349500"/>
                  </a:lnTo>
                  <a:lnTo>
                    <a:pt x="2505489" y="2336800"/>
                  </a:lnTo>
                  <a:close/>
                </a:path>
                <a:path w="2550159" h="2387600">
                  <a:moveTo>
                    <a:pt x="2513321" y="2336800"/>
                  </a:moveTo>
                  <a:lnTo>
                    <a:pt x="2510305" y="2336800"/>
                  </a:lnTo>
                  <a:lnTo>
                    <a:pt x="2514431" y="2349500"/>
                  </a:lnTo>
                  <a:lnTo>
                    <a:pt x="2521797" y="2349500"/>
                  </a:lnTo>
                  <a:lnTo>
                    <a:pt x="2513321" y="2336800"/>
                  </a:lnTo>
                  <a:close/>
                </a:path>
                <a:path w="2550159" h="2387600">
                  <a:moveTo>
                    <a:pt x="2527624" y="2336800"/>
                  </a:moveTo>
                  <a:lnTo>
                    <a:pt x="2520812" y="2336800"/>
                  </a:lnTo>
                  <a:lnTo>
                    <a:pt x="2522410" y="2349500"/>
                  </a:lnTo>
                  <a:lnTo>
                    <a:pt x="2527991" y="2349500"/>
                  </a:lnTo>
                  <a:lnTo>
                    <a:pt x="2527624" y="2336800"/>
                  </a:lnTo>
                  <a:close/>
                </a:path>
                <a:path w="2550159" h="2387600">
                  <a:moveTo>
                    <a:pt x="2476977" y="2324100"/>
                  </a:moveTo>
                  <a:lnTo>
                    <a:pt x="2455973" y="2324100"/>
                  </a:lnTo>
                  <a:lnTo>
                    <a:pt x="2457227" y="2336800"/>
                  </a:lnTo>
                  <a:lnTo>
                    <a:pt x="2481490" y="2336800"/>
                  </a:lnTo>
                  <a:lnTo>
                    <a:pt x="2476977" y="2324100"/>
                  </a:lnTo>
                  <a:close/>
                </a:path>
                <a:path w="2550159" h="2387600">
                  <a:moveTo>
                    <a:pt x="2482045" y="2324100"/>
                  </a:moveTo>
                  <a:lnTo>
                    <a:pt x="2476977" y="2324100"/>
                  </a:lnTo>
                  <a:lnTo>
                    <a:pt x="2481490" y="2336800"/>
                  </a:lnTo>
                  <a:lnTo>
                    <a:pt x="2482903" y="2336800"/>
                  </a:lnTo>
                  <a:lnTo>
                    <a:pt x="2482410" y="2324847"/>
                  </a:lnTo>
                  <a:lnTo>
                    <a:pt x="2482045" y="2324100"/>
                  </a:lnTo>
                  <a:close/>
                </a:path>
                <a:path w="2550159" h="2387600">
                  <a:moveTo>
                    <a:pt x="2482410" y="2324847"/>
                  </a:moveTo>
                  <a:lnTo>
                    <a:pt x="2482903" y="2336800"/>
                  </a:lnTo>
                  <a:lnTo>
                    <a:pt x="2488264" y="2336800"/>
                  </a:lnTo>
                  <a:lnTo>
                    <a:pt x="2482410" y="2324847"/>
                  </a:lnTo>
                  <a:close/>
                </a:path>
                <a:path w="2550159" h="2387600">
                  <a:moveTo>
                    <a:pt x="2500421" y="2324100"/>
                  </a:moveTo>
                  <a:lnTo>
                    <a:pt x="2487347" y="2324100"/>
                  </a:lnTo>
                  <a:lnTo>
                    <a:pt x="2489288" y="2336800"/>
                  </a:lnTo>
                  <a:lnTo>
                    <a:pt x="2508578" y="2336800"/>
                  </a:lnTo>
                  <a:lnTo>
                    <a:pt x="2500421" y="2324100"/>
                  </a:lnTo>
                  <a:close/>
                </a:path>
                <a:path w="2550159" h="2387600">
                  <a:moveTo>
                    <a:pt x="2521069" y="2324100"/>
                  </a:moveTo>
                  <a:lnTo>
                    <a:pt x="2512222" y="2324100"/>
                  </a:lnTo>
                  <a:lnTo>
                    <a:pt x="2512923" y="2336800"/>
                  </a:lnTo>
                  <a:lnTo>
                    <a:pt x="2525247" y="2336800"/>
                  </a:lnTo>
                  <a:lnTo>
                    <a:pt x="2521069" y="2324100"/>
                  </a:lnTo>
                  <a:close/>
                </a:path>
                <a:path w="2550159" h="2387600">
                  <a:moveTo>
                    <a:pt x="2482380" y="2324100"/>
                  </a:moveTo>
                  <a:lnTo>
                    <a:pt x="2482045" y="2324100"/>
                  </a:lnTo>
                  <a:lnTo>
                    <a:pt x="2482410" y="2324847"/>
                  </a:lnTo>
                  <a:lnTo>
                    <a:pt x="2482380" y="2324100"/>
                  </a:lnTo>
                  <a:close/>
                </a:path>
                <a:path w="2550159" h="2387600">
                  <a:moveTo>
                    <a:pt x="2474168" y="2298700"/>
                  </a:moveTo>
                  <a:lnTo>
                    <a:pt x="2438064" y="2298700"/>
                  </a:lnTo>
                  <a:lnTo>
                    <a:pt x="2437835" y="2311400"/>
                  </a:lnTo>
                  <a:lnTo>
                    <a:pt x="2448559" y="2311400"/>
                  </a:lnTo>
                  <a:lnTo>
                    <a:pt x="2455169" y="2324100"/>
                  </a:lnTo>
                  <a:lnTo>
                    <a:pt x="2489437" y="2324100"/>
                  </a:lnTo>
                  <a:lnTo>
                    <a:pt x="2489291" y="2321647"/>
                  </a:lnTo>
                  <a:lnTo>
                    <a:pt x="2485380" y="2311400"/>
                  </a:lnTo>
                  <a:lnTo>
                    <a:pt x="2474168" y="2298700"/>
                  </a:lnTo>
                  <a:close/>
                </a:path>
                <a:path w="2550159" h="2387600">
                  <a:moveTo>
                    <a:pt x="2488683" y="2311400"/>
                  </a:moveTo>
                  <a:lnTo>
                    <a:pt x="2489291" y="2321647"/>
                  </a:lnTo>
                  <a:lnTo>
                    <a:pt x="2490228" y="2324100"/>
                  </a:lnTo>
                  <a:lnTo>
                    <a:pt x="2491699" y="2324100"/>
                  </a:lnTo>
                  <a:lnTo>
                    <a:pt x="2492271" y="2319680"/>
                  </a:lnTo>
                  <a:lnTo>
                    <a:pt x="2488683" y="2311400"/>
                  </a:lnTo>
                  <a:close/>
                </a:path>
                <a:path w="2550159" h="2387600">
                  <a:moveTo>
                    <a:pt x="2492271" y="2319680"/>
                  </a:moveTo>
                  <a:lnTo>
                    <a:pt x="2491699" y="2324100"/>
                  </a:lnTo>
                  <a:lnTo>
                    <a:pt x="2494186" y="2324100"/>
                  </a:lnTo>
                  <a:lnTo>
                    <a:pt x="2492271" y="2319680"/>
                  </a:lnTo>
                  <a:close/>
                </a:path>
                <a:path w="2550159" h="2387600">
                  <a:moveTo>
                    <a:pt x="2492481" y="2318056"/>
                  </a:moveTo>
                  <a:lnTo>
                    <a:pt x="2492271" y="2319680"/>
                  </a:lnTo>
                  <a:lnTo>
                    <a:pt x="2494186" y="2324100"/>
                  </a:lnTo>
                  <a:lnTo>
                    <a:pt x="2495929" y="2324100"/>
                  </a:lnTo>
                  <a:lnTo>
                    <a:pt x="2492481" y="2318056"/>
                  </a:lnTo>
                  <a:close/>
                </a:path>
                <a:path w="2550159" h="2387600">
                  <a:moveTo>
                    <a:pt x="2496716" y="2311400"/>
                  </a:moveTo>
                  <a:lnTo>
                    <a:pt x="2493343" y="2311400"/>
                  </a:lnTo>
                  <a:lnTo>
                    <a:pt x="2501259" y="2324100"/>
                  </a:lnTo>
                  <a:lnTo>
                    <a:pt x="2504417" y="2324100"/>
                  </a:lnTo>
                  <a:lnTo>
                    <a:pt x="2496716" y="2311400"/>
                  </a:lnTo>
                  <a:close/>
                </a:path>
                <a:path w="2550159" h="2387600">
                  <a:moveTo>
                    <a:pt x="2493343" y="2311400"/>
                  </a:moveTo>
                  <a:lnTo>
                    <a:pt x="2488683" y="2311400"/>
                  </a:lnTo>
                  <a:lnTo>
                    <a:pt x="2492481" y="2318056"/>
                  </a:lnTo>
                  <a:lnTo>
                    <a:pt x="2493343" y="2311400"/>
                  </a:lnTo>
                  <a:close/>
                </a:path>
                <a:path w="2550159" h="2387600">
                  <a:moveTo>
                    <a:pt x="2438064" y="2298700"/>
                  </a:moveTo>
                  <a:lnTo>
                    <a:pt x="2423596" y="2298700"/>
                  </a:lnTo>
                  <a:lnTo>
                    <a:pt x="2427813" y="2311400"/>
                  </a:lnTo>
                  <a:lnTo>
                    <a:pt x="2430748" y="2311400"/>
                  </a:lnTo>
                  <a:lnTo>
                    <a:pt x="2438064" y="2298700"/>
                  </a:lnTo>
                  <a:close/>
                </a:path>
                <a:path w="2550159" h="2387600">
                  <a:moveTo>
                    <a:pt x="2427357" y="2286000"/>
                  </a:moveTo>
                  <a:lnTo>
                    <a:pt x="2411936" y="2286000"/>
                  </a:lnTo>
                  <a:lnTo>
                    <a:pt x="2419617" y="2298700"/>
                  </a:lnTo>
                  <a:lnTo>
                    <a:pt x="2426589" y="2298700"/>
                  </a:lnTo>
                  <a:lnTo>
                    <a:pt x="2427357" y="2286000"/>
                  </a:lnTo>
                  <a:close/>
                </a:path>
                <a:path w="2550159" h="2387600">
                  <a:moveTo>
                    <a:pt x="2450088" y="2286000"/>
                  </a:moveTo>
                  <a:lnTo>
                    <a:pt x="2427357" y="2286000"/>
                  </a:lnTo>
                  <a:lnTo>
                    <a:pt x="2431030" y="2298700"/>
                  </a:lnTo>
                  <a:lnTo>
                    <a:pt x="2453380" y="2298700"/>
                  </a:lnTo>
                  <a:lnTo>
                    <a:pt x="2450088" y="2286000"/>
                  </a:lnTo>
                  <a:close/>
                </a:path>
                <a:path w="2550159" h="2387600">
                  <a:moveTo>
                    <a:pt x="2462956" y="2286000"/>
                  </a:moveTo>
                  <a:lnTo>
                    <a:pt x="2451543" y="2286000"/>
                  </a:lnTo>
                  <a:lnTo>
                    <a:pt x="2455754" y="2298700"/>
                  </a:lnTo>
                  <a:lnTo>
                    <a:pt x="2473060" y="2298700"/>
                  </a:lnTo>
                  <a:lnTo>
                    <a:pt x="2472796" y="2297145"/>
                  </a:lnTo>
                  <a:lnTo>
                    <a:pt x="2462956" y="2286000"/>
                  </a:lnTo>
                  <a:close/>
                </a:path>
                <a:path w="2550159" h="2387600">
                  <a:moveTo>
                    <a:pt x="2473437" y="2286000"/>
                  </a:moveTo>
                  <a:lnTo>
                    <a:pt x="2470899" y="2286000"/>
                  </a:lnTo>
                  <a:lnTo>
                    <a:pt x="2472796" y="2297145"/>
                  </a:lnTo>
                  <a:lnTo>
                    <a:pt x="2474168" y="2298700"/>
                  </a:lnTo>
                  <a:lnTo>
                    <a:pt x="2475787" y="2298700"/>
                  </a:lnTo>
                  <a:lnTo>
                    <a:pt x="2473437" y="2286000"/>
                  </a:lnTo>
                  <a:close/>
                </a:path>
                <a:path w="2550159" h="2387600">
                  <a:moveTo>
                    <a:pt x="2421147" y="2247900"/>
                  </a:moveTo>
                  <a:lnTo>
                    <a:pt x="2376780" y="2247900"/>
                  </a:lnTo>
                  <a:lnTo>
                    <a:pt x="2383880" y="2260600"/>
                  </a:lnTo>
                  <a:lnTo>
                    <a:pt x="2389057" y="2273300"/>
                  </a:lnTo>
                  <a:lnTo>
                    <a:pt x="2408161" y="2273300"/>
                  </a:lnTo>
                  <a:lnTo>
                    <a:pt x="2408641" y="2286000"/>
                  </a:lnTo>
                  <a:lnTo>
                    <a:pt x="2435366" y="2286000"/>
                  </a:lnTo>
                  <a:lnTo>
                    <a:pt x="2420643" y="2273300"/>
                  </a:lnTo>
                  <a:lnTo>
                    <a:pt x="2415762" y="2260600"/>
                  </a:lnTo>
                  <a:lnTo>
                    <a:pt x="2425648" y="2260600"/>
                  </a:lnTo>
                  <a:lnTo>
                    <a:pt x="2421147" y="2247900"/>
                  </a:lnTo>
                  <a:close/>
                </a:path>
                <a:path w="2550159" h="2387600">
                  <a:moveTo>
                    <a:pt x="2432583" y="2260600"/>
                  </a:moveTo>
                  <a:lnTo>
                    <a:pt x="2415762" y="2260600"/>
                  </a:lnTo>
                  <a:lnTo>
                    <a:pt x="2427205" y="2273300"/>
                  </a:lnTo>
                  <a:lnTo>
                    <a:pt x="2435366" y="2286000"/>
                  </a:lnTo>
                  <a:lnTo>
                    <a:pt x="2447557" y="2286000"/>
                  </a:lnTo>
                  <a:lnTo>
                    <a:pt x="2450014" y="2273300"/>
                  </a:lnTo>
                  <a:lnTo>
                    <a:pt x="2444110" y="2273300"/>
                  </a:lnTo>
                  <a:lnTo>
                    <a:pt x="2432583" y="2260600"/>
                  </a:lnTo>
                  <a:close/>
                </a:path>
                <a:path w="2550159" h="2387600">
                  <a:moveTo>
                    <a:pt x="2431072" y="2247900"/>
                  </a:moveTo>
                  <a:lnTo>
                    <a:pt x="2425173" y="2247900"/>
                  </a:lnTo>
                  <a:lnTo>
                    <a:pt x="2429437" y="2260600"/>
                  </a:lnTo>
                  <a:lnTo>
                    <a:pt x="2433826" y="2260600"/>
                  </a:lnTo>
                  <a:lnTo>
                    <a:pt x="2431072" y="2247900"/>
                  </a:lnTo>
                  <a:close/>
                </a:path>
                <a:path w="2550159" h="2387600">
                  <a:moveTo>
                    <a:pt x="2407988" y="2235200"/>
                  </a:moveTo>
                  <a:lnTo>
                    <a:pt x="2360343" y="2235200"/>
                  </a:lnTo>
                  <a:lnTo>
                    <a:pt x="2360493" y="2247900"/>
                  </a:lnTo>
                  <a:lnTo>
                    <a:pt x="2413881" y="2247900"/>
                  </a:lnTo>
                  <a:lnTo>
                    <a:pt x="2407988" y="2235200"/>
                  </a:lnTo>
                  <a:close/>
                </a:path>
                <a:path w="2550159" h="2387600">
                  <a:moveTo>
                    <a:pt x="2413827" y="2235200"/>
                  </a:moveTo>
                  <a:lnTo>
                    <a:pt x="2413096" y="2235200"/>
                  </a:lnTo>
                  <a:lnTo>
                    <a:pt x="2416395" y="2247900"/>
                  </a:lnTo>
                  <a:lnTo>
                    <a:pt x="2413827" y="2235200"/>
                  </a:lnTo>
                  <a:close/>
                </a:path>
                <a:path w="2550159" h="2387600">
                  <a:moveTo>
                    <a:pt x="2337724" y="2222500"/>
                  </a:moveTo>
                  <a:lnTo>
                    <a:pt x="2336059" y="2235200"/>
                  </a:lnTo>
                  <a:lnTo>
                    <a:pt x="2345651" y="2235200"/>
                  </a:lnTo>
                  <a:lnTo>
                    <a:pt x="2337724" y="2222500"/>
                  </a:lnTo>
                  <a:close/>
                </a:path>
                <a:path w="2550159" h="2387600">
                  <a:moveTo>
                    <a:pt x="2395513" y="2222500"/>
                  </a:moveTo>
                  <a:lnTo>
                    <a:pt x="2352290" y="2222500"/>
                  </a:lnTo>
                  <a:lnTo>
                    <a:pt x="2353052" y="2235200"/>
                  </a:lnTo>
                  <a:lnTo>
                    <a:pt x="2395126" y="2235200"/>
                  </a:lnTo>
                  <a:lnTo>
                    <a:pt x="2395513" y="2222500"/>
                  </a:lnTo>
                  <a:close/>
                </a:path>
                <a:path w="2550159" h="2387600">
                  <a:moveTo>
                    <a:pt x="2403167" y="2222500"/>
                  </a:moveTo>
                  <a:lnTo>
                    <a:pt x="2401122" y="2222500"/>
                  </a:lnTo>
                  <a:lnTo>
                    <a:pt x="2403558" y="2235200"/>
                  </a:lnTo>
                  <a:lnTo>
                    <a:pt x="2403167" y="2222500"/>
                  </a:lnTo>
                  <a:close/>
                </a:path>
                <a:path w="2550159" h="2387600">
                  <a:moveTo>
                    <a:pt x="2388686" y="2209800"/>
                  </a:moveTo>
                  <a:lnTo>
                    <a:pt x="2320353" y="2209800"/>
                  </a:lnTo>
                  <a:lnTo>
                    <a:pt x="2333739" y="2222500"/>
                  </a:lnTo>
                  <a:lnTo>
                    <a:pt x="2379053" y="2222500"/>
                  </a:lnTo>
                  <a:lnTo>
                    <a:pt x="2388686" y="2209800"/>
                  </a:lnTo>
                  <a:close/>
                </a:path>
                <a:path w="2550159" h="2387600">
                  <a:moveTo>
                    <a:pt x="2396267" y="2209800"/>
                  </a:moveTo>
                  <a:lnTo>
                    <a:pt x="2390372" y="2222500"/>
                  </a:lnTo>
                  <a:lnTo>
                    <a:pt x="2396801" y="2222500"/>
                  </a:lnTo>
                  <a:lnTo>
                    <a:pt x="2396267" y="2209800"/>
                  </a:lnTo>
                  <a:close/>
                </a:path>
                <a:path w="2550159" h="2387600">
                  <a:moveTo>
                    <a:pt x="2327391" y="2197100"/>
                  </a:moveTo>
                  <a:lnTo>
                    <a:pt x="2322343" y="2197100"/>
                  </a:lnTo>
                  <a:lnTo>
                    <a:pt x="2325298" y="2209800"/>
                  </a:lnTo>
                  <a:lnTo>
                    <a:pt x="2331944" y="2209800"/>
                  </a:lnTo>
                  <a:lnTo>
                    <a:pt x="2327391" y="2197100"/>
                  </a:lnTo>
                  <a:close/>
                </a:path>
                <a:path w="2550159" h="2387600">
                  <a:moveTo>
                    <a:pt x="2381954" y="2197100"/>
                  </a:moveTo>
                  <a:lnTo>
                    <a:pt x="2330887" y="2197100"/>
                  </a:lnTo>
                  <a:lnTo>
                    <a:pt x="2331944" y="2209800"/>
                  </a:lnTo>
                  <a:lnTo>
                    <a:pt x="2381901" y="2209800"/>
                  </a:lnTo>
                  <a:lnTo>
                    <a:pt x="2381954" y="2197100"/>
                  </a:lnTo>
                  <a:close/>
                </a:path>
                <a:path w="2550159" h="2387600">
                  <a:moveTo>
                    <a:pt x="2326081" y="2171700"/>
                  </a:moveTo>
                  <a:lnTo>
                    <a:pt x="2286323" y="2171700"/>
                  </a:lnTo>
                  <a:lnTo>
                    <a:pt x="2297953" y="2184400"/>
                  </a:lnTo>
                  <a:lnTo>
                    <a:pt x="2313144" y="2197100"/>
                  </a:lnTo>
                  <a:lnTo>
                    <a:pt x="2347198" y="2197100"/>
                  </a:lnTo>
                  <a:lnTo>
                    <a:pt x="2346079" y="2186805"/>
                  </a:lnTo>
                  <a:lnTo>
                    <a:pt x="2344949" y="2184400"/>
                  </a:lnTo>
                  <a:lnTo>
                    <a:pt x="2325147" y="2184400"/>
                  </a:lnTo>
                  <a:lnTo>
                    <a:pt x="2326081" y="2171700"/>
                  </a:lnTo>
                  <a:close/>
                </a:path>
                <a:path w="2550159" h="2387600">
                  <a:moveTo>
                    <a:pt x="2351389" y="2184400"/>
                  </a:moveTo>
                  <a:lnTo>
                    <a:pt x="2345818" y="2184400"/>
                  </a:lnTo>
                  <a:lnTo>
                    <a:pt x="2346079" y="2186805"/>
                  </a:lnTo>
                  <a:lnTo>
                    <a:pt x="2350918" y="2197100"/>
                  </a:lnTo>
                  <a:lnTo>
                    <a:pt x="2351389" y="2184400"/>
                  </a:lnTo>
                  <a:close/>
                </a:path>
                <a:path w="2550159" h="2387600">
                  <a:moveTo>
                    <a:pt x="2352677" y="2184400"/>
                  </a:moveTo>
                  <a:lnTo>
                    <a:pt x="2355393" y="2197100"/>
                  </a:lnTo>
                  <a:lnTo>
                    <a:pt x="2355609" y="2197100"/>
                  </a:lnTo>
                  <a:lnTo>
                    <a:pt x="2352677" y="2184400"/>
                  </a:lnTo>
                  <a:close/>
                </a:path>
                <a:path w="2550159" h="2387600">
                  <a:moveTo>
                    <a:pt x="2359734" y="2184400"/>
                  </a:moveTo>
                  <a:lnTo>
                    <a:pt x="2362368" y="2197100"/>
                  </a:lnTo>
                  <a:lnTo>
                    <a:pt x="2363079" y="2197100"/>
                  </a:lnTo>
                  <a:lnTo>
                    <a:pt x="2359734" y="2184400"/>
                  </a:lnTo>
                  <a:close/>
                </a:path>
                <a:path w="2550159" h="2387600">
                  <a:moveTo>
                    <a:pt x="2352870" y="2171700"/>
                  </a:moveTo>
                  <a:lnTo>
                    <a:pt x="2330741" y="2171700"/>
                  </a:lnTo>
                  <a:lnTo>
                    <a:pt x="2328831" y="2184400"/>
                  </a:lnTo>
                  <a:lnTo>
                    <a:pt x="2351822" y="2184400"/>
                  </a:lnTo>
                  <a:lnTo>
                    <a:pt x="2352870" y="2171700"/>
                  </a:lnTo>
                  <a:close/>
                </a:path>
                <a:path w="2550159" h="2387600">
                  <a:moveTo>
                    <a:pt x="2314254" y="2146300"/>
                  </a:moveTo>
                  <a:lnTo>
                    <a:pt x="2276908" y="2146300"/>
                  </a:lnTo>
                  <a:lnTo>
                    <a:pt x="2281310" y="2159000"/>
                  </a:lnTo>
                  <a:lnTo>
                    <a:pt x="2284750" y="2171700"/>
                  </a:lnTo>
                  <a:lnTo>
                    <a:pt x="2329180" y="2171700"/>
                  </a:lnTo>
                  <a:lnTo>
                    <a:pt x="2325871" y="2159000"/>
                  </a:lnTo>
                  <a:lnTo>
                    <a:pt x="2312592" y="2159000"/>
                  </a:lnTo>
                  <a:lnTo>
                    <a:pt x="2314254" y="2146300"/>
                  </a:lnTo>
                  <a:close/>
                </a:path>
                <a:path w="2550159" h="2387600">
                  <a:moveTo>
                    <a:pt x="2338960" y="2159000"/>
                  </a:moveTo>
                  <a:lnTo>
                    <a:pt x="2330646" y="2159000"/>
                  </a:lnTo>
                  <a:lnTo>
                    <a:pt x="2329180" y="2171700"/>
                  </a:lnTo>
                  <a:lnTo>
                    <a:pt x="2340981" y="2171700"/>
                  </a:lnTo>
                  <a:lnTo>
                    <a:pt x="2338960" y="2159000"/>
                  </a:lnTo>
                  <a:close/>
                </a:path>
                <a:path w="2550159" h="2387600">
                  <a:moveTo>
                    <a:pt x="2276908" y="2146300"/>
                  </a:moveTo>
                  <a:lnTo>
                    <a:pt x="2261517" y="2146300"/>
                  </a:lnTo>
                  <a:lnTo>
                    <a:pt x="2272449" y="2159000"/>
                  </a:lnTo>
                  <a:lnTo>
                    <a:pt x="2276908" y="2146300"/>
                  </a:lnTo>
                  <a:close/>
                </a:path>
                <a:path w="2550159" h="2387600">
                  <a:moveTo>
                    <a:pt x="2328356" y="2146300"/>
                  </a:moveTo>
                  <a:lnTo>
                    <a:pt x="2326028" y="2159000"/>
                  </a:lnTo>
                  <a:lnTo>
                    <a:pt x="2330713" y="2159000"/>
                  </a:lnTo>
                  <a:lnTo>
                    <a:pt x="2328356" y="2146300"/>
                  </a:lnTo>
                  <a:close/>
                </a:path>
                <a:path w="2550159" h="2387600">
                  <a:moveTo>
                    <a:pt x="2285688" y="2133600"/>
                  </a:moveTo>
                  <a:lnTo>
                    <a:pt x="2251517" y="2133600"/>
                  </a:lnTo>
                  <a:lnTo>
                    <a:pt x="2257225" y="2146300"/>
                  </a:lnTo>
                  <a:lnTo>
                    <a:pt x="2287286" y="2146300"/>
                  </a:lnTo>
                  <a:lnTo>
                    <a:pt x="2285688" y="2133600"/>
                  </a:lnTo>
                  <a:close/>
                </a:path>
                <a:path w="2550159" h="2387600">
                  <a:moveTo>
                    <a:pt x="2288783" y="2133600"/>
                  </a:moveTo>
                  <a:lnTo>
                    <a:pt x="2286501" y="2133600"/>
                  </a:lnTo>
                  <a:lnTo>
                    <a:pt x="2286603" y="2135256"/>
                  </a:lnTo>
                  <a:lnTo>
                    <a:pt x="2292701" y="2146300"/>
                  </a:lnTo>
                  <a:lnTo>
                    <a:pt x="2299389" y="2146300"/>
                  </a:lnTo>
                  <a:lnTo>
                    <a:pt x="2288783" y="2133600"/>
                  </a:lnTo>
                  <a:close/>
                </a:path>
                <a:path w="2550159" h="2387600">
                  <a:moveTo>
                    <a:pt x="2302083" y="2133600"/>
                  </a:moveTo>
                  <a:lnTo>
                    <a:pt x="2298360" y="2133600"/>
                  </a:lnTo>
                  <a:lnTo>
                    <a:pt x="2302416" y="2146300"/>
                  </a:lnTo>
                  <a:lnTo>
                    <a:pt x="2305972" y="2146300"/>
                  </a:lnTo>
                  <a:lnTo>
                    <a:pt x="2302083" y="2133600"/>
                  </a:lnTo>
                  <a:close/>
                </a:path>
                <a:path w="2550159" h="2387600">
                  <a:moveTo>
                    <a:pt x="2312814" y="2133600"/>
                  </a:moveTo>
                  <a:lnTo>
                    <a:pt x="2307431" y="2133600"/>
                  </a:lnTo>
                  <a:lnTo>
                    <a:pt x="2311567" y="2146300"/>
                  </a:lnTo>
                  <a:lnTo>
                    <a:pt x="2312814" y="2133600"/>
                  </a:lnTo>
                  <a:close/>
                </a:path>
                <a:path w="2550159" h="2387600">
                  <a:moveTo>
                    <a:pt x="2286501" y="2133600"/>
                  </a:moveTo>
                  <a:lnTo>
                    <a:pt x="2285688" y="2133600"/>
                  </a:lnTo>
                  <a:lnTo>
                    <a:pt x="2286603" y="2135256"/>
                  </a:lnTo>
                  <a:lnTo>
                    <a:pt x="2286501" y="2133600"/>
                  </a:lnTo>
                  <a:close/>
                </a:path>
                <a:path w="2550159" h="2387600">
                  <a:moveTo>
                    <a:pt x="2292380" y="2120900"/>
                  </a:moveTo>
                  <a:lnTo>
                    <a:pt x="2239183" y="2120900"/>
                  </a:lnTo>
                  <a:lnTo>
                    <a:pt x="2245539" y="2133600"/>
                  </a:lnTo>
                  <a:lnTo>
                    <a:pt x="2297084" y="2133600"/>
                  </a:lnTo>
                  <a:lnTo>
                    <a:pt x="2292380" y="2120900"/>
                  </a:lnTo>
                  <a:close/>
                </a:path>
                <a:path w="2550159" h="2387600">
                  <a:moveTo>
                    <a:pt x="2231874" y="2070100"/>
                  </a:moveTo>
                  <a:lnTo>
                    <a:pt x="2221295" y="2070100"/>
                  </a:lnTo>
                  <a:lnTo>
                    <a:pt x="2215655" y="2082800"/>
                  </a:lnTo>
                  <a:lnTo>
                    <a:pt x="2205574" y="2082800"/>
                  </a:lnTo>
                  <a:lnTo>
                    <a:pt x="2201737" y="2095500"/>
                  </a:lnTo>
                  <a:lnTo>
                    <a:pt x="2216796" y="2108200"/>
                  </a:lnTo>
                  <a:lnTo>
                    <a:pt x="2227427" y="2120900"/>
                  </a:lnTo>
                  <a:lnTo>
                    <a:pt x="2234136" y="2120900"/>
                  </a:lnTo>
                  <a:lnTo>
                    <a:pt x="2234251" y="2118418"/>
                  </a:lnTo>
                  <a:lnTo>
                    <a:pt x="2230584" y="2108200"/>
                  </a:lnTo>
                  <a:lnTo>
                    <a:pt x="2255551" y="2108200"/>
                  </a:lnTo>
                  <a:lnTo>
                    <a:pt x="2254910" y="2095500"/>
                  </a:lnTo>
                  <a:lnTo>
                    <a:pt x="2245001" y="2095500"/>
                  </a:lnTo>
                  <a:lnTo>
                    <a:pt x="2237977" y="2082800"/>
                  </a:lnTo>
                  <a:lnTo>
                    <a:pt x="2231874" y="2070100"/>
                  </a:lnTo>
                  <a:close/>
                </a:path>
                <a:path w="2550159" h="2387600">
                  <a:moveTo>
                    <a:pt x="2234251" y="2118418"/>
                  </a:moveTo>
                  <a:lnTo>
                    <a:pt x="2234136" y="2120900"/>
                  </a:lnTo>
                  <a:lnTo>
                    <a:pt x="2235141" y="2120900"/>
                  </a:lnTo>
                  <a:lnTo>
                    <a:pt x="2234251" y="2118418"/>
                  </a:lnTo>
                  <a:close/>
                </a:path>
                <a:path w="2550159" h="2387600">
                  <a:moveTo>
                    <a:pt x="2269582" y="2108200"/>
                  </a:moveTo>
                  <a:lnTo>
                    <a:pt x="2234723" y="2108200"/>
                  </a:lnTo>
                  <a:lnTo>
                    <a:pt x="2234251" y="2118418"/>
                  </a:lnTo>
                  <a:lnTo>
                    <a:pt x="2235141" y="2120900"/>
                  </a:lnTo>
                  <a:lnTo>
                    <a:pt x="2282707" y="2120900"/>
                  </a:lnTo>
                  <a:lnTo>
                    <a:pt x="2269582" y="2108200"/>
                  </a:lnTo>
                  <a:close/>
                </a:path>
                <a:path w="2550159" h="2387600">
                  <a:moveTo>
                    <a:pt x="2290876" y="2108200"/>
                  </a:moveTo>
                  <a:lnTo>
                    <a:pt x="2279422" y="2108200"/>
                  </a:lnTo>
                  <a:lnTo>
                    <a:pt x="2282707" y="2120900"/>
                  </a:lnTo>
                  <a:lnTo>
                    <a:pt x="2292358" y="2120900"/>
                  </a:lnTo>
                  <a:lnTo>
                    <a:pt x="2290876" y="2108200"/>
                  </a:lnTo>
                  <a:close/>
                </a:path>
                <a:path w="2550159" h="2387600">
                  <a:moveTo>
                    <a:pt x="2264505" y="2095500"/>
                  </a:moveTo>
                  <a:lnTo>
                    <a:pt x="2262427" y="2095500"/>
                  </a:lnTo>
                  <a:lnTo>
                    <a:pt x="2260348" y="2108200"/>
                  </a:lnTo>
                  <a:lnTo>
                    <a:pt x="2273077" y="2108200"/>
                  </a:lnTo>
                  <a:lnTo>
                    <a:pt x="2264505" y="2095500"/>
                  </a:lnTo>
                  <a:close/>
                </a:path>
                <a:path w="2550159" h="2387600">
                  <a:moveTo>
                    <a:pt x="2254051" y="2082800"/>
                  </a:moveTo>
                  <a:lnTo>
                    <a:pt x="2251006" y="2095500"/>
                  </a:lnTo>
                  <a:lnTo>
                    <a:pt x="2256987" y="2095500"/>
                  </a:lnTo>
                  <a:lnTo>
                    <a:pt x="2254051" y="2082800"/>
                  </a:lnTo>
                  <a:close/>
                </a:path>
                <a:path w="2550159" h="2387600">
                  <a:moveTo>
                    <a:pt x="2205614" y="2070100"/>
                  </a:moveTo>
                  <a:lnTo>
                    <a:pt x="2193289" y="2070100"/>
                  </a:lnTo>
                  <a:lnTo>
                    <a:pt x="2189054" y="2082800"/>
                  </a:lnTo>
                  <a:lnTo>
                    <a:pt x="2200849" y="2082800"/>
                  </a:lnTo>
                  <a:lnTo>
                    <a:pt x="2205526" y="2071180"/>
                  </a:lnTo>
                  <a:lnTo>
                    <a:pt x="2205614" y="2070100"/>
                  </a:lnTo>
                  <a:close/>
                </a:path>
                <a:path w="2550159" h="2387600">
                  <a:moveTo>
                    <a:pt x="2214597" y="2070100"/>
                  </a:moveTo>
                  <a:lnTo>
                    <a:pt x="2205961" y="2070100"/>
                  </a:lnTo>
                  <a:lnTo>
                    <a:pt x="2205526" y="2071180"/>
                  </a:lnTo>
                  <a:lnTo>
                    <a:pt x="2204579" y="2082800"/>
                  </a:lnTo>
                  <a:lnTo>
                    <a:pt x="2214472" y="2082800"/>
                  </a:lnTo>
                  <a:lnTo>
                    <a:pt x="2214597" y="2070100"/>
                  </a:lnTo>
                  <a:close/>
                </a:path>
                <a:path w="2550159" h="2387600">
                  <a:moveTo>
                    <a:pt x="2224022" y="2057400"/>
                  </a:moveTo>
                  <a:lnTo>
                    <a:pt x="2168894" y="2057400"/>
                  </a:lnTo>
                  <a:lnTo>
                    <a:pt x="2177373" y="2070100"/>
                  </a:lnTo>
                  <a:lnTo>
                    <a:pt x="2214597" y="2070100"/>
                  </a:lnTo>
                  <a:lnTo>
                    <a:pt x="2214472" y="2082800"/>
                  </a:lnTo>
                  <a:lnTo>
                    <a:pt x="2215655" y="2082800"/>
                  </a:lnTo>
                  <a:lnTo>
                    <a:pt x="2221295" y="2070100"/>
                  </a:lnTo>
                  <a:lnTo>
                    <a:pt x="2224022" y="2057400"/>
                  </a:lnTo>
                  <a:close/>
                </a:path>
                <a:path w="2550159" h="2387600">
                  <a:moveTo>
                    <a:pt x="2205961" y="2070100"/>
                  </a:moveTo>
                  <a:lnTo>
                    <a:pt x="2205614" y="2070100"/>
                  </a:lnTo>
                  <a:lnTo>
                    <a:pt x="2205526" y="2071180"/>
                  </a:lnTo>
                  <a:lnTo>
                    <a:pt x="2205961" y="2070100"/>
                  </a:lnTo>
                  <a:close/>
                </a:path>
                <a:path w="2550159" h="2387600">
                  <a:moveTo>
                    <a:pt x="2160839" y="2044700"/>
                  </a:moveTo>
                  <a:lnTo>
                    <a:pt x="2153887" y="2044700"/>
                  </a:lnTo>
                  <a:lnTo>
                    <a:pt x="2160446" y="2057400"/>
                  </a:lnTo>
                  <a:lnTo>
                    <a:pt x="2162961" y="2057400"/>
                  </a:lnTo>
                  <a:lnTo>
                    <a:pt x="2160839" y="2044700"/>
                  </a:lnTo>
                  <a:close/>
                </a:path>
                <a:path w="2550159" h="2387600">
                  <a:moveTo>
                    <a:pt x="2212663" y="2044700"/>
                  </a:moveTo>
                  <a:lnTo>
                    <a:pt x="2160839" y="2044700"/>
                  </a:lnTo>
                  <a:lnTo>
                    <a:pt x="2164599" y="2057400"/>
                  </a:lnTo>
                  <a:lnTo>
                    <a:pt x="2215047" y="2057400"/>
                  </a:lnTo>
                  <a:lnTo>
                    <a:pt x="2215011" y="2051835"/>
                  </a:lnTo>
                  <a:lnTo>
                    <a:pt x="2212663" y="2044700"/>
                  </a:lnTo>
                  <a:close/>
                </a:path>
                <a:path w="2550159" h="2387600">
                  <a:moveTo>
                    <a:pt x="2216193" y="2055428"/>
                  </a:moveTo>
                  <a:lnTo>
                    <a:pt x="2215047" y="2057400"/>
                  </a:lnTo>
                  <a:lnTo>
                    <a:pt x="2216842" y="2057400"/>
                  </a:lnTo>
                  <a:lnTo>
                    <a:pt x="2216193" y="2055428"/>
                  </a:lnTo>
                  <a:close/>
                </a:path>
                <a:path w="2550159" h="2387600">
                  <a:moveTo>
                    <a:pt x="2222785" y="2044700"/>
                  </a:moveTo>
                  <a:lnTo>
                    <a:pt x="2222429" y="2044700"/>
                  </a:lnTo>
                  <a:lnTo>
                    <a:pt x="2217151" y="2053780"/>
                  </a:lnTo>
                  <a:lnTo>
                    <a:pt x="2216842" y="2057400"/>
                  </a:lnTo>
                  <a:lnTo>
                    <a:pt x="2223319" y="2057400"/>
                  </a:lnTo>
                  <a:lnTo>
                    <a:pt x="2222785" y="2044700"/>
                  </a:lnTo>
                  <a:close/>
                </a:path>
                <a:path w="2550159" h="2387600">
                  <a:moveTo>
                    <a:pt x="2217927" y="2044700"/>
                  </a:moveTo>
                  <a:lnTo>
                    <a:pt x="2214964" y="2044700"/>
                  </a:lnTo>
                  <a:lnTo>
                    <a:pt x="2215011" y="2051835"/>
                  </a:lnTo>
                  <a:lnTo>
                    <a:pt x="2216193" y="2055428"/>
                  </a:lnTo>
                  <a:lnTo>
                    <a:pt x="2217151" y="2053780"/>
                  </a:lnTo>
                  <a:lnTo>
                    <a:pt x="2217927" y="2044700"/>
                  </a:lnTo>
                  <a:close/>
                </a:path>
                <a:path w="2550159" h="2387600">
                  <a:moveTo>
                    <a:pt x="2146861" y="2032000"/>
                  </a:moveTo>
                  <a:lnTo>
                    <a:pt x="2139606" y="2032000"/>
                  </a:lnTo>
                  <a:lnTo>
                    <a:pt x="2143956" y="2044700"/>
                  </a:lnTo>
                  <a:lnTo>
                    <a:pt x="2146861" y="2032000"/>
                  </a:lnTo>
                  <a:close/>
                </a:path>
                <a:path w="2550159" h="2387600">
                  <a:moveTo>
                    <a:pt x="2187864" y="2032000"/>
                  </a:moveTo>
                  <a:lnTo>
                    <a:pt x="2146861" y="2032000"/>
                  </a:lnTo>
                  <a:lnTo>
                    <a:pt x="2146078" y="2044700"/>
                  </a:lnTo>
                  <a:lnTo>
                    <a:pt x="2200221" y="2044700"/>
                  </a:lnTo>
                  <a:lnTo>
                    <a:pt x="2187864" y="2032000"/>
                  </a:lnTo>
                  <a:close/>
                </a:path>
                <a:path w="2550159" h="2387600">
                  <a:moveTo>
                    <a:pt x="2154044" y="2019300"/>
                  </a:moveTo>
                  <a:lnTo>
                    <a:pt x="2130788" y="2019300"/>
                  </a:lnTo>
                  <a:lnTo>
                    <a:pt x="2134865" y="2032000"/>
                  </a:lnTo>
                  <a:lnTo>
                    <a:pt x="2163374" y="2032000"/>
                  </a:lnTo>
                  <a:lnTo>
                    <a:pt x="2154044" y="2019300"/>
                  </a:lnTo>
                  <a:close/>
                </a:path>
                <a:path w="2550159" h="2387600">
                  <a:moveTo>
                    <a:pt x="2173968" y="2019300"/>
                  </a:moveTo>
                  <a:lnTo>
                    <a:pt x="2167657" y="2019300"/>
                  </a:lnTo>
                  <a:lnTo>
                    <a:pt x="2168782" y="2032000"/>
                  </a:lnTo>
                  <a:lnTo>
                    <a:pt x="2178439" y="2032000"/>
                  </a:lnTo>
                  <a:lnTo>
                    <a:pt x="2173968" y="2019300"/>
                  </a:lnTo>
                  <a:close/>
                </a:path>
                <a:path w="2550159" h="2387600">
                  <a:moveTo>
                    <a:pt x="2187400" y="2019300"/>
                  </a:moveTo>
                  <a:lnTo>
                    <a:pt x="2182399" y="2019300"/>
                  </a:lnTo>
                  <a:lnTo>
                    <a:pt x="2178439" y="2032000"/>
                  </a:lnTo>
                  <a:lnTo>
                    <a:pt x="2186406" y="2032000"/>
                  </a:lnTo>
                  <a:lnTo>
                    <a:pt x="2187400" y="2019300"/>
                  </a:lnTo>
                  <a:close/>
                </a:path>
                <a:path w="2550159" h="2387600">
                  <a:moveTo>
                    <a:pt x="2166905" y="2006600"/>
                  </a:moveTo>
                  <a:lnTo>
                    <a:pt x="2114798" y="2006600"/>
                  </a:lnTo>
                  <a:lnTo>
                    <a:pt x="2126985" y="2019300"/>
                  </a:lnTo>
                  <a:lnTo>
                    <a:pt x="2173185" y="2019300"/>
                  </a:lnTo>
                  <a:lnTo>
                    <a:pt x="2166905" y="2006600"/>
                  </a:lnTo>
                  <a:close/>
                </a:path>
                <a:path w="2550159" h="2387600">
                  <a:moveTo>
                    <a:pt x="2143264" y="1990181"/>
                  </a:moveTo>
                  <a:lnTo>
                    <a:pt x="2142941" y="1993900"/>
                  </a:lnTo>
                  <a:lnTo>
                    <a:pt x="2113404" y="1993900"/>
                  </a:lnTo>
                  <a:lnTo>
                    <a:pt x="2119218" y="2006600"/>
                  </a:lnTo>
                  <a:lnTo>
                    <a:pt x="2160157" y="2006600"/>
                  </a:lnTo>
                  <a:lnTo>
                    <a:pt x="2146214" y="1993900"/>
                  </a:lnTo>
                  <a:lnTo>
                    <a:pt x="2143264" y="1990181"/>
                  </a:lnTo>
                  <a:close/>
                </a:path>
                <a:path w="2550159" h="2387600">
                  <a:moveTo>
                    <a:pt x="2136139" y="1981200"/>
                  </a:moveTo>
                  <a:lnTo>
                    <a:pt x="2087329" y="1981200"/>
                  </a:lnTo>
                  <a:lnTo>
                    <a:pt x="2096193" y="1993900"/>
                  </a:lnTo>
                  <a:lnTo>
                    <a:pt x="2142941" y="1993900"/>
                  </a:lnTo>
                  <a:lnTo>
                    <a:pt x="2138184" y="1983776"/>
                  </a:lnTo>
                  <a:lnTo>
                    <a:pt x="2136139" y="1981200"/>
                  </a:lnTo>
                  <a:close/>
                </a:path>
                <a:path w="2550159" h="2387600">
                  <a:moveTo>
                    <a:pt x="2138238" y="1968500"/>
                  </a:moveTo>
                  <a:lnTo>
                    <a:pt x="2072654" y="1968500"/>
                  </a:lnTo>
                  <a:lnTo>
                    <a:pt x="2078025" y="1981200"/>
                  </a:lnTo>
                  <a:lnTo>
                    <a:pt x="2144044" y="1981200"/>
                  </a:lnTo>
                  <a:lnTo>
                    <a:pt x="2143441" y="1988151"/>
                  </a:lnTo>
                  <a:lnTo>
                    <a:pt x="2149479" y="1993900"/>
                  </a:lnTo>
                  <a:lnTo>
                    <a:pt x="2149080" y="1981200"/>
                  </a:lnTo>
                  <a:lnTo>
                    <a:pt x="2138238" y="1968500"/>
                  </a:lnTo>
                  <a:close/>
                </a:path>
                <a:path w="2550159" h="2387600">
                  <a:moveTo>
                    <a:pt x="2137647" y="1982635"/>
                  </a:moveTo>
                  <a:lnTo>
                    <a:pt x="2138184" y="1983776"/>
                  </a:lnTo>
                  <a:lnTo>
                    <a:pt x="2143264" y="1990181"/>
                  </a:lnTo>
                  <a:lnTo>
                    <a:pt x="2143441" y="1988151"/>
                  </a:lnTo>
                  <a:lnTo>
                    <a:pt x="2137647" y="1982635"/>
                  </a:lnTo>
                  <a:close/>
                </a:path>
                <a:path w="2550159" h="2387600">
                  <a:moveTo>
                    <a:pt x="2136973" y="1981200"/>
                  </a:moveTo>
                  <a:lnTo>
                    <a:pt x="2136139" y="1981200"/>
                  </a:lnTo>
                  <a:lnTo>
                    <a:pt x="2137647" y="1982635"/>
                  </a:lnTo>
                  <a:lnTo>
                    <a:pt x="2136973" y="1981200"/>
                  </a:lnTo>
                  <a:close/>
                </a:path>
                <a:path w="2550159" h="2387600">
                  <a:moveTo>
                    <a:pt x="2063662" y="1955800"/>
                  </a:moveTo>
                  <a:lnTo>
                    <a:pt x="2058998" y="1955800"/>
                  </a:lnTo>
                  <a:lnTo>
                    <a:pt x="2064634" y="1968500"/>
                  </a:lnTo>
                  <a:lnTo>
                    <a:pt x="2068497" y="1968500"/>
                  </a:lnTo>
                  <a:lnTo>
                    <a:pt x="2063662" y="1955800"/>
                  </a:lnTo>
                  <a:close/>
                </a:path>
                <a:path w="2550159" h="2387600">
                  <a:moveTo>
                    <a:pt x="2116014" y="1955800"/>
                  </a:moveTo>
                  <a:lnTo>
                    <a:pt x="2070284" y="1955800"/>
                  </a:lnTo>
                  <a:lnTo>
                    <a:pt x="2074308" y="1968500"/>
                  </a:lnTo>
                  <a:lnTo>
                    <a:pt x="2117048" y="1968500"/>
                  </a:lnTo>
                  <a:lnTo>
                    <a:pt x="2116014" y="1955800"/>
                  </a:lnTo>
                  <a:close/>
                </a:path>
                <a:path w="2550159" h="2387600">
                  <a:moveTo>
                    <a:pt x="2062581" y="1943100"/>
                  </a:moveTo>
                  <a:lnTo>
                    <a:pt x="2041707" y="1943100"/>
                  </a:lnTo>
                  <a:lnTo>
                    <a:pt x="2049492" y="1955800"/>
                  </a:lnTo>
                  <a:lnTo>
                    <a:pt x="2059481" y="1955800"/>
                  </a:lnTo>
                  <a:lnTo>
                    <a:pt x="2062581" y="1943100"/>
                  </a:lnTo>
                  <a:close/>
                </a:path>
                <a:path w="2550159" h="2387600">
                  <a:moveTo>
                    <a:pt x="2103114" y="1943100"/>
                  </a:moveTo>
                  <a:lnTo>
                    <a:pt x="2062581" y="1943100"/>
                  </a:lnTo>
                  <a:lnTo>
                    <a:pt x="2063042" y="1955800"/>
                  </a:lnTo>
                  <a:lnTo>
                    <a:pt x="2109212" y="1955800"/>
                  </a:lnTo>
                  <a:lnTo>
                    <a:pt x="2103114" y="1943100"/>
                  </a:lnTo>
                  <a:close/>
                </a:path>
                <a:path w="2550159" h="2387600">
                  <a:moveTo>
                    <a:pt x="2087116" y="1930400"/>
                  </a:moveTo>
                  <a:lnTo>
                    <a:pt x="2043666" y="1930400"/>
                  </a:lnTo>
                  <a:lnTo>
                    <a:pt x="2042271" y="1943100"/>
                  </a:lnTo>
                  <a:lnTo>
                    <a:pt x="2091920" y="1943100"/>
                  </a:lnTo>
                  <a:lnTo>
                    <a:pt x="2087116" y="1930400"/>
                  </a:lnTo>
                  <a:close/>
                </a:path>
                <a:path w="2550159" h="2387600">
                  <a:moveTo>
                    <a:pt x="2095882" y="1930400"/>
                  </a:moveTo>
                  <a:lnTo>
                    <a:pt x="2093617" y="1930400"/>
                  </a:lnTo>
                  <a:lnTo>
                    <a:pt x="2098833" y="1943100"/>
                  </a:lnTo>
                  <a:lnTo>
                    <a:pt x="2095882" y="1930400"/>
                  </a:lnTo>
                  <a:close/>
                </a:path>
                <a:path w="2550159" h="2387600">
                  <a:moveTo>
                    <a:pt x="2028319" y="1917700"/>
                  </a:moveTo>
                  <a:lnTo>
                    <a:pt x="2021638" y="1917700"/>
                  </a:lnTo>
                  <a:lnTo>
                    <a:pt x="2028940" y="1930400"/>
                  </a:lnTo>
                  <a:lnTo>
                    <a:pt x="2033181" y="1930400"/>
                  </a:lnTo>
                  <a:lnTo>
                    <a:pt x="2028319" y="1917700"/>
                  </a:lnTo>
                  <a:close/>
                </a:path>
                <a:path w="2550159" h="2387600">
                  <a:moveTo>
                    <a:pt x="2081751" y="1917700"/>
                  </a:moveTo>
                  <a:lnTo>
                    <a:pt x="2038756" y="1917700"/>
                  </a:lnTo>
                  <a:lnTo>
                    <a:pt x="2040791" y="1930400"/>
                  </a:lnTo>
                  <a:lnTo>
                    <a:pt x="2081784" y="1930400"/>
                  </a:lnTo>
                  <a:lnTo>
                    <a:pt x="2081751" y="1917700"/>
                  </a:lnTo>
                  <a:close/>
                </a:path>
                <a:path w="2550159" h="2387600">
                  <a:moveTo>
                    <a:pt x="2031601" y="1905000"/>
                  </a:moveTo>
                  <a:lnTo>
                    <a:pt x="2009634" y="1905000"/>
                  </a:lnTo>
                  <a:lnTo>
                    <a:pt x="2016048" y="1917700"/>
                  </a:lnTo>
                  <a:lnTo>
                    <a:pt x="2029608" y="1917700"/>
                  </a:lnTo>
                  <a:lnTo>
                    <a:pt x="2031601" y="1905000"/>
                  </a:lnTo>
                  <a:close/>
                </a:path>
                <a:path w="2550159" h="2387600">
                  <a:moveTo>
                    <a:pt x="2062719" y="1905000"/>
                  </a:moveTo>
                  <a:lnTo>
                    <a:pt x="2031601" y="1905000"/>
                  </a:lnTo>
                  <a:lnTo>
                    <a:pt x="2035172" y="1917700"/>
                  </a:lnTo>
                  <a:lnTo>
                    <a:pt x="2073099" y="1917700"/>
                  </a:lnTo>
                  <a:lnTo>
                    <a:pt x="2062719" y="1905000"/>
                  </a:lnTo>
                  <a:close/>
                </a:path>
                <a:path w="2550159" h="2387600">
                  <a:moveTo>
                    <a:pt x="2046922" y="1892300"/>
                  </a:moveTo>
                  <a:lnTo>
                    <a:pt x="1997588" y="1892300"/>
                  </a:lnTo>
                  <a:lnTo>
                    <a:pt x="2000274" y="1905000"/>
                  </a:lnTo>
                  <a:lnTo>
                    <a:pt x="2050670" y="1905000"/>
                  </a:lnTo>
                  <a:lnTo>
                    <a:pt x="2050484" y="1900851"/>
                  </a:lnTo>
                  <a:lnTo>
                    <a:pt x="2046922" y="1892300"/>
                  </a:lnTo>
                  <a:close/>
                </a:path>
                <a:path w="2550159" h="2387600">
                  <a:moveTo>
                    <a:pt x="2050100" y="1892300"/>
                  </a:moveTo>
                  <a:lnTo>
                    <a:pt x="2050484" y="1900851"/>
                  </a:lnTo>
                  <a:lnTo>
                    <a:pt x="2052212" y="1905000"/>
                  </a:lnTo>
                  <a:lnTo>
                    <a:pt x="2056057" y="1905000"/>
                  </a:lnTo>
                  <a:lnTo>
                    <a:pt x="2050100" y="1892300"/>
                  </a:lnTo>
                  <a:close/>
                </a:path>
                <a:path w="2550159" h="2387600">
                  <a:moveTo>
                    <a:pt x="2025335" y="1879600"/>
                  </a:moveTo>
                  <a:lnTo>
                    <a:pt x="1987899" y="1879600"/>
                  </a:lnTo>
                  <a:lnTo>
                    <a:pt x="1987196" y="1892300"/>
                  </a:lnTo>
                  <a:lnTo>
                    <a:pt x="2034544" y="1892300"/>
                  </a:lnTo>
                  <a:lnTo>
                    <a:pt x="2025335" y="1879600"/>
                  </a:lnTo>
                  <a:close/>
                </a:path>
                <a:path w="2550159" h="2387600">
                  <a:moveTo>
                    <a:pt x="2039346" y="1879600"/>
                  </a:moveTo>
                  <a:lnTo>
                    <a:pt x="2034544" y="1892300"/>
                  </a:lnTo>
                  <a:lnTo>
                    <a:pt x="2043052" y="1892300"/>
                  </a:lnTo>
                  <a:lnTo>
                    <a:pt x="2039346" y="1879600"/>
                  </a:lnTo>
                  <a:close/>
                </a:path>
                <a:path w="2550159" h="2387600">
                  <a:moveTo>
                    <a:pt x="2020928" y="1866900"/>
                  </a:moveTo>
                  <a:lnTo>
                    <a:pt x="1974259" y="1866900"/>
                  </a:lnTo>
                  <a:lnTo>
                    <a:pt x="1969901" y="1879600"/>
                  </a:lnTo>
                  <a:lnTo>
                    <a:pt x="2018527" y="1879600"/>
                  </a:lnTo>
                  <a:lnTo>
                    <a:pt x="2020928" y="1866900"/>
                  </a:lnTo>
                  <a:close/>
                </a:path>
                <a:path w="2550159" h="2387600">
                  <a:moveTo>
                    <a:pt x="1998288" y="1841500"/>
                  </a:moveTo>
                  <a:lnTo>
                    <a:pt x="1992185" y="1841500"/>
                  </a:lnTo>
                  <a:lnTo>
                    <a:pt x="1998484" y="1854200"/>
                  </a:lnTo>
                  <a:lnTo>
                    <a:pt x="1952690" y="1854200"/>
                  </a:lnTo>
                  <a:lnTo>
                    <a:pt x="1958775" y="1866900"/>
                  </a:lnTo>
                  <a:lnTo>
                    <a:pt x="2010232" y="1866900"/>
                  </a:lnTo>
                  <a:lnTo>
                    <a:pt x="2003615" y="1854200"/>
                  </a:lnTo>
                  <a:lnTo>
                    <a:pt x="1998288" y="1841500"/>
                  </a:lnTo>
                  <a:close/>
                </a:path>
                <a:path w="2550159" h="2387600">
                  <a:moveTo>
                    <a:pt x="2018788" y="1854200"/>
                  </a:moveTo>
                  <a:lnTo>
                    <a:pt x="2014651" y="1854200"/>
                  </a:lnTo>
                  <a:lnTo>
                    <a:pt x="2017252" y="1866900"/>
                  </a:lnTo>
                  <a:lnTo>
                    <a:pt x="2022157" y="1866900"/>
                  </a:lnTo>
                  <a:lnTo>
                    <a:pt x="2018788" y="1854200"/>
                  </a:lnTo>
                  <a:close/>
                </a:path>
                <a:path w="2550159" h="2387600">
                  <a:moveTo>
                    <a:pt x="1988908" y="1828800"/>
                  </a:moveTo>
                  <a:lnTo>
                    <a:pt x="1980782" y="1828800"/>
                  </a:lnTo>
                  <a:lnTo>
                    <a:pt x="1982423" y="1841500"/>
                  </a:lnTo>
                  <a:lnTo>
                    <a:pt x="1934901" y="1841500"/>
                  </a:lnTo>
                  <a:lnTo>
                    <a:pt x="1943001" y="1854200"/>
                  </a:lnTo>
                  <a:lnTo>
                    <a:pt x="1998484" y="1854200"/>
                  </a:lnTo>
                  <a:lnTo>
                    <a:pt x="1989735" y="1841500"/>
                  </a:lnTo>
                  <a:lnTo>
                    <a:pt x="1988908" y="1828800"/>
                  </a:lnTo>
                  <a:close/>
                </a:path>
                <a:path w="2550159" h="2387600">
                  <a:moveTo>
                    <a:pt x="1992185" y="1841500"/>
                  </a:moveTo>
                  <a:lnTo>
                    <a:pt x="1989735" y="1841500"/>
                  </a:lnTo>
                  <a:lnTo>
                    <a:pt x="1998484" y="1854200"/>
                  </a:lnTo>
                  <a:lnTo>
                    <a:pt x="1992185" y="1841500"/>
                  </a:lnTo>
                  <a:close/>
                </a:path>
                <a:path w="2550159" h="2387600">
                  <a:moveTo>
                    <a:pt x="1956338" y="1803400"/>
                  </a:moveTo>
                  <a:lnTo>
                    <a:pt x="1898501" y="1803400"/>
                  </a:lnTo>
                  <a:lnTo>
                    <a:pt x="1903643" y="1816100"/>
                  </a:lnTo>
                  <a:lnTo>
                    <a:pt x="1946412" y="1816100"/>
                  </a:lnTo>
                  <a:lnTo>
                    <a:pt x="1940116" y="1828800"/>
                  </a:lnTo>
                  <a:lnTo>
                    <a:pt x="1937747" y="1841500"/>
                  </a:lnTo>
                  <a:lnTo>
                    <a:pt x="1977487" y="1841500"/>
                  </a:lnTo>
                  <a:lnTo>
                    <a:pt x="1969485" y="1828800"/>
                  </a:lnTo>
                  <a:lnTo>
                    <a:pt x="1950165" y="1828800"/>
                  </a:lnTo>
                  <a:lnTo>
                    <a:pt x="1954317" y="1816100"/>
                  </a:lnTo>
                  <a:lnTo>
                    <a:pt x="1956338" y="1803400"/>
                  </a:lnTo>
                  <a:close/>
                </a:path>
                <a:path w="2550159" h="2387600">
                  <a:moveTo>
                    <a:pt x="1946412" y="1816100"/>
                  </a:moveTo>
                  <a:lnTo>
                    <a:pt x="1913894" y="1816100"/>
                  </a:lnTo>
                  <a:lnTo>
                    <a:pt x="1917460" y="1828800"/>
                  </a:lnTo>
                  <a:lnTo>
                    <a:pt x="1940116" y="1828800"/>
                  </a:lnTo>
                  <a:lnTo>
                    <a:pt x="1946412" y="1816100"/>
                  </a:lnTo>
                  <a:close/>
                </a:path>
                <a:path w="2550159" h="2387600">
                  <a:moveTo>
                    <a:pt x="1972981" y="1816100"/>
                  </a:moveTo>
                  <a:lnTo>
                    <a:pt x="1954317" y="1816100"/>
                  </a:lnTo>
                  <a:lnTo>
                    <a:pt x="1950165" y="1828800"/>
                  </a:lnTo>
                  <a:lnTo>
                    <a:pt x="1972909" y="1828800"/>
                  </a:lnTo>
                  <a:lnTo>
                    <a:pt x="1972981" y="1816100"/>
                  </a:lnTo>
                  <a:close/>
                </a:path>
                <a:path w="2550159" h="2387600">
                  <a:moveTo>
                    <a:pt x="1960280" y="1803400"/>
                  </a:moveTo>
                  <a:lnTo>
                    <a:pt x="1956197" y="1816100"/>
                  </a:lnTo>
                  <a:lnTo>
                    <a:pt x="1962458" y="1816100"/>
                  </a:lnTo>
                  <a:lnTo>
                    <a:pt x="1960280" y="1803400"/>
                  </a:lnTo>
                  <a:close/>
                </a:path>
                <a:path w="2550159" h="2387600">
                  <a:moveTo>
                    <a:pt x="1896190" y="1790700"/>
                  </a:moveTo>
                  <a:lnTo>
                    <a:pt x="1881435" y="1790700"/>
                  </a:lnTo>
                  <a:lnTo>
                    <a:pt x="1886001" y="1803400"/>
                  </a:lnTo>
                  <a:lnTo>
                    <a:pt x="1891014" y="1803400"/>
                  </a:lnTo>
                  <a:lnTo>
                    <a:pt x="1896190" y="1790700"/>
                  </a:lnTo>
                  <a:close/>
                </a:path>
                <a:path w="2550159" h="2387600">
                  <a:moveTo>
                    <a:pt x="1921268" y="1790700"/>
                  </a:moveTo>
                  <a:lnTo>
                    <a:pt x="1901245" y="1790700"/>
                  </a:lnTo>
                  <a:lnTo>
                    <a:pt x="1909250" y="1803400"/>
                  </a:lnTo>
                  <a:lnTo>
                    <a:pt x="1934294" y="1803400"/>
                  </a:lnTo>
                  <a:lnTo>
                    <a:pt x="1921268" y="1790700"/>
                  </a:lnTo>
                  <a:close/>
                </a:path>
                <a:path w="2550159" h="2387600">
                  <a:moveTo>
                    <a:pt x="1947262" y="1790700"/>
                  </a:moveTo>
                  <a:lnTo>
                    <a:pt x="1931883" y="1790700"/>
                  </a:lnTo>
                  <a:lnTo>
                    <a:pt x="1949170" y="1803400"/>
                  </a:lnTo>
                  <a:lnTo>
                    <a:pt x="1950614" y="1803400"/>
                  </a:lnTo>
                  <a:lnTo>
                    <a:pt x="1947262" y="1790700"/>
                  </a:lnTo>
                  <a:close/>
                </a:path>
                <a:path w="2550159" h="2387600">
                  <a:moveTo>
                    <a:pt x="1915515" y="1778000"/>
                  </a:moveTo>
                  <a:lnTo>
                    <a:pt x="1870748" y="1778000"/>
                  </a:lnTo>
                  <a:lnTo>
                    <a:pt x="1877254" y="1790700"/>
                  </a:lnTo>
                  <a:lnTo>
                    <a:pt x="1918975" y="1790700"/>
                  </a:lnTo>
                  <a:lnTo>
                    <a:pt x="1915515" y="1778000"/>
                  </a:lnTo>
                  <a:close/>
                </a:path>
                <a:path w="2550159" h="2387600">
                  <a:moveTo>
                    <a:pt x="1923351" y="1778000"/>
                  </a:moveTo>
                  <a:lnTo>
                    <a:pt x="1916575" y="1778000"/>
                  </a:lnTo>
                  <a:lnTo>
                    <a:pt x="1918975" y="1790700"/>
                  </a:lnTo>
                  <a:lnTo>
                    <a:pt x="1927418" y="1790700"/>
                  </a:lnTo>
                  <a:lnTo>
                    <a:pt x="1923351" y="1778000"/>
                  </a:lnTo>
                  <a:close/>
                </a:path>
                <a:path w="2550159" h="2387600">
                  <a:moveTo>
                    <a:pt x="1895662" y="1752600"/>
                  </a:moveTo>
                  <a:lnTo>
                    <a:pt x="1852870" y="1752600"/>
                  </a:lnTo>
                  <a:lnTo>
                    <a:pt x="1856184" y="1765300"/>
                  </a:lnTo>
                  <a:lnTo>
                    <a:pt x="1858747" y="1765300"/>
                  </a:lnTo>
                  <a:lnTo>
                    <a:pt x="1862774" y="1778000"/>
                  </a:lnTo>
                  <a:lnTo>
                    <a:pt x="1907744" y="1778000"/>
                  </a:lnTo>
                  <a:lnTo>
                    <a:pt x="1895738" y="1765300"/>
                  </a:lnTo>
                  <a:lnTo>
                    <a:pt x="1895662" y="1752600"/>
                  </a:lnTo>
                  <a:close/>
                </a:path>
                <a:path w="2550159" h="2387600">
                  <a:moveTo>
                    <a:pt x="1923894" y="1765300"/>
                  </a:moveTo>
                  <a:lnTo>
                    <a:pt x="1917212" y="1765300"/>
                  </a:lnTo>
                  <a:lnTo>
                    <a:pt x="1913365" y="1778000"/>
                  </a:lnTo>
                  <a:lnTo>
                    <a:pt x="1922317" y="1778000"/>
                  </a:lnTo>
                  <a:lnTo>
                    <a:pt x="1923894" y="1765300"/>
                  </a:lnTo>
                  <a:close/>
                </a:path>
                <a:path w="2550159" h="2387600">
                  <a:moveTo>
                    <a:pt x="1832431" y="1739900"/>
                  </a:moveTo>
                  <a:lnTo>
                    <a:pt x="1829520" y="1752600"/>
                  </a:lnTo>
                  <a:lnTo>
                    <a:pt x="1835038" y="1752600"/>
                  </a:lnTo>
                  <a:lnTo>
                    <a:pt x="1832431" y="1739900"/>
                  </a:lnTo>
                  <a:close/>
                </a:path>
                <a:path w="2550159" h="2387600">
                  <a:moveTo>
                    <a:pt x="1879969" y="1739900"/>
                  </a:moveTo>
                  <a:lnTo>
                    <a:pt x="1832494" y="1739900"/>
                  </a:lnTo>
                  <a:lnTo>
                    <a:pt x="1841301" y="1752600"/>
                  </a:lnTo>
                  <a:lnTo>
                    <a:pt x="1886978" y="1752600"/>
                  </a:lnTo>
                  <a:lnTo>
                    <a:pt x="1886711" y="1746137"/>
                  </a:lnTo>
                  <a:lnTo>
                    <a:pt x="1879969" y="1739900"/>
                  </a:lnTo>
                  <a:close/>
                </a:path>
                <a:path w="2550159" h="2387600">
                  <a:moveTo>
                    <a:pt x="1889818" y="1749011"/>
                  </a:moveTo>
                  <a:lnTo>
                    <a:pt x="1890544" y="1752600"/>
                  </a:lnTo>
                  <a:lnTo>
                    <a:pt x="1893697" y="1752600"/>
                  </a:lnTo>
                  <a:lnTo>
                    <a:pt x="1889818" y="1749011"/>
                  </a:lnTo>
                  <a:close/>
                </a:path>
                <a:path w="2550159" h="2387600">
                  <a:moveTo>
                    <a:pt x="1887973" y="1739900"/>
                  </a:moveTo>
                  <a:lnTo>
                    <a:pt x="1886453" y="1739900"/>
                  </a:lnTo>
                  <a:lnTo>
                    <a:pt x="1886711" y="1746137"/>
                  </a:lnTo>
                  <a:lnTo>
                    <a:pt x="1889818" y="1749011"/>
                  </a:lnTo>
                  <a:lnTo>
                    <a:pt x="1887973" y="1739900"/>
                  </a:lnTo>
                  <a:close/>
                </a:path>
                <a:path w="2550159" h="2387600">
                  <a:moveTo>
                    <a:pt x="1823823" y="1727200"/>
                  </a:moveTo>
                  <a:lnTo>
                    <a:pt x="1819186" y="1727200"/>
                  </a:lnTo>
                  <a:lnTo>
                    <a:pt x="1822543" y="1739900"/>
                  </a:lnTo>
                  <a:lnTo>
                    <a:pt x="1830708" y="1739900"/>
                  </a:lnTo>
                  <a:lnTo>
                    <a:pt x="1823823" y="1727200"/>
                  </a:lnTo>
                  <a:close/>
                </a:path>
                <a:path w="2550159" h="2387600">
                  <a:moveTo>
                    <a:pt x="1828002" y="1727200"/>
                  </a:moveTo>
                  <a:lnTo>
                    <a:pt x="1823823" y="1727200"/>
                  </a:lnTo>
                  <a:lnTo>
                    <a:pt x="1830708" y="1739900"/>
                  </a:lnTo>
                  <a:lnTo>
                    <a:pt x="1828002" y="1727200"/>
                  </a:lnTo>
                  <a:close/>
                </a:path>
                <a:path w="2550159" h="2387600">
                  <a:moveTo>
                    <a:pt x="1862845" y="1714500"/>
                  </a:moveTo>
                  <a:lnTo>
                    <a:pt x="1834647" y="1714500"/>
                  </a:lnTo>
                  <a:lnTo>
                    <a:pt x="1837624" y="1727200"/>
                  </a:lnTo>
                  <a:lnTo>
                    <a:pt x="1828002" y="1727200"/>
                  </a:lnTo>
                  <a:lnTo>
                    <a:pt x="1830708" y="1739900"/>
                  </a:lnTo>
                  <a:lnTo>
                    <a:pt x="1869072" y="1739900"/>
                  </a:lnTo>
                  <a:lnTo>
                    <a:pt x="1853959" y="1727200"/>
                  </a:lnTo>
                  <a:lnTo>
                    <a:pt x="1862845" y="1714500"/>
                  </a:lnTo>
                  <a:close/>
                </a:path>
                <a:path w="2550159" h="2387600">
                  <a:moveTo>
                    <a:pt x="1878228" y="1727200"/>
                  </a:moveTo>
                  <a:lnTo>
                    <a:pt x="1874626" y="1739900"/>
                  </a:lnTo>
                  <a:lnTo>
                    <a:pt x="1887487" y="1739900"/>
                  </a:lnTo>
                  <a:lnTo>
                    <a:pt x="1878228" y="1727200"/>
                  </a:lnTo>
                  <a:close/>
                </a:path>
                <a:path w="2550159" h="2387600">
                  <a:moveTo>
                    <a:pt x="1809322" y="1701800"/>
                  </a:moveTo>
                  <a:lnTo>
                    <a:pt x="1805956" y="1701800"/>
                  </a:lnTo>
                  <a:lnTo>
                    <a:pt x="1805551" y="1702782"/>
                  </a:lnTo>
                  <a:lnTo>
                    <a:pt x="1803817" y="1714500"/>
                  </a:lnTo>
                  <a:lnTo>
                    <a:pt x="1805856" y="1727200"/>
                  </a:lnTo>
                  <a:lnTo>
                    <a:pt x="1835661" y="1727200"/>
                  </a:lnTo>
                  <a:lnTo>
                    <a:pt x="1834647" y="1714500"/>
                  </a:lnTo>
                  <a:lnTo>
                    <a:pt x="1812526" y="1714500"/>
                  </a:lnTo>
                  <a:lnTo>
                    <a:pt x="1809322" y="1701800"/>
                  </a:lnTo>
                  <a:close/>
                </a:path>
                <a:path w="2550159" h="2387600">
                  <a:moveTo>
                    <a:pt x="1807541" y="1689100"/>
                  </a:moveTo>
                  <a:lnTo>
                    <a:pt x="1778537" y="1689100"/>
                  </a:lnTo>
                  <a:lnTo>
                    <a:pt x="1791637" y="1714500"/>
                  </a:lnTo>
                  <a:lnTo>
                    <a:pt x="1800716" y="1714500"/>
                  </a:lnTo>
                  <a:lnTo>
                    <a:pt x="1805551" y="1702782"/>
                  </a:lnTo>
                  <a:lnTo>
                    <a:pt x="1805696" y="1701800"/>
                  </a:lnTo>
                  <a:lnTo>
                    <a:pt x="1805956" y="1701800"/>
                  </a:lnTo>
                  <a:lnTo>
                    <a:pt x="1807541" y="1689100"/>
                  </a:lnTo>
                  <a:close/>
                </a:path>
                <a:path w="2550159" h="2387600">
                  <a:moveTo>
                    <a:pt x="1828527" y="1689100"/>
                  </a:moveTo>
                  <a:lnTo>
                    <a:pt x="1807541" y="1689100"/>
                  </a:lnTo>
                  <a:lnTo>
                    <a:pt x="1817414" y="1701800"/>
                  </a:lnTo>
                  <a:lnTo>
                    <a:pt x="1817926" y="1714500"/>
                  </a:lnTo>
                  <a:lnTo>
                    <a:pt x="1854137" y="1714500"/>
                  </a:lnTo>
                  <a:lnTo>
                    <a:pt x="1850267" y="1701800"/>
                  </a:lnTo>
                  <a:lnTo>
                    <a:pt x="1824421" y="1701800"/>
                  </a:lnTo>
                  <a:lnTo>
                    <a:pt x="1828527" y="1689100"/>
                  </a:lnTo>
                  <a:close/>
                </a:path>
                <a:path w="2550159" h="2387600">
                  <a:moveTo>
                    <a:pt x="1805956" y="1701800"/>
                  </a:moveTo>
                  <a:lnTo>
                    <a:pt x="1805696" y="1701800"/>
                  </a:lnTo>
                  <a:lnTo>
                    <a:pt x="1805551" y="1702782"/>
                  </a:lnTo>
                  <a:lnTo>
                    <a:pt x="1805956" y="1701800"/>
                  </a:lnTo>
                  <a:close/>
                </a:path>
                <a:path w="2550159" h="2387600">
                  <a:moveTo>
                    <a:pt x="1764768" y="1676400"/>
                  </a:moveTo>
                  <a:lnTo>
                    <a:pt x="1766527" y="1689100"/>
                  </a:lnTo>
                  <a:lnTo>
                    <a:pt x="1770244" y="1689100"/>
                  </a:lnTo>
                  <a:lnTo>
                    <a:pt x="1764768" y="1676400"/>
                  </a:lnTo>
                  <a:close/>
                </a:path>
                <a:path w="2550159" h="2387600">
                  <a:moveTo>
                    <a:pt x="1810390" y="1676400"/>
                  </a:moveTo>
                  <a:lnTo>
                    <a:pt x="1770240" y="1676400"/>
                  </a:lnTo>
                  <a:lnTo>
                    <a:pt x="1774463" y="1689100"/>
                  </a:lnTo>
                  <a:lnTo>
                    <a:pt x="1818609" y="1689100"/>
                  </a:lnTo>
                  <a:lnTo>
                    <a:pt x="1810390" y="1676400"/>
                  </a:lnTo>
                  <a:close/>
                </a:path>
                <a:path w="2550159" h="2387600">
                  <a:moveTo>
                    <a:pt x="1826735" y="1676400"/>
                  </a:moveTo>
                  <a:lnTo>
                    <a:pt x="1814526" y="1676400"/>
                  </a:lnTo>
                  <a:lnTo>
                    <a:pt x="1818609" y="1689100"/>
                  </a:lnTo>
                  <a:lnTo>
                    <a:pt x="1822611" y="1689100"/>
                  </a:lnTo>
                  <a:lnTo>
                    <a:pt x="1826735" y="1676400"/>
                  </a:lnTo>
                  <a:close/>
                </a:path>
                <a:path w="2550159" h="2387600">
                  <a:moveTo>
                    <a:pt x="1788833" y="1663700"/>
                  </a:moveTo>
                  <a:lnTo>
                    <a:pt x="1743590" y="1663700"/>
                  </a:lnTo>
                  <a:lnTo>
                    <a:pt x="1753842" y="1676400"/>
                  </a:lnTo>
                  <a:lnTo>
                    <a:pt x="1788766" y="1676400"/>
                  </a:lnTo>
                  <a:lnTo>
                    <a:pt x="1788833" y="1663700"/>
                  </a:lnTo>
                  <a:close/>
                </a:path>
                <a:path w="2550159" h="2387600">
                  <a:moveTo>
                    <a:pt x="1810825" y="1663700"/>
                  </a:moveTo>
                  <a:lnTo>
                    <a:pt x="1788833" y="1663700"/>
                  </a:lnTo>
                  <a:lnTo>
                    <a:pt x="1793105" y="1676400"/>
                  </a:lnTo>
                  <a:lnTo>
                    <a:pt x="1807111" y="1676400"/>
                  </a:lnTo>
                  <a:lnTo>
                    <a:pt x="1810825" y="1663700"/>
                  </a:lnTo>
                  <a:close/>
                </a:path>
                <a:path w="2550159" h="2387600">
                  <a:moveTo>
                    <a:pt x="1816115" y="1663700"/>
                  </a:moveTo>
                  <a:lnTo>
                    <a:pt x="1813111" y="1676400"/>
                  </a:lnTo>
                  <a:lnTo>
                    <a:pt x="1818620" y="1676400"/>
                  </a:lnTo>
                  <a:lnTo>
                    <a:pt x="1816115" y="1663700"/>
                  </a:lnTo>
                  <a:close/>
                </a:path>
                <a:path w="2550159" h="2387600">
                  <a:moveTo>
                    <a:pt x="1739710" y="1638300"/>
                  </a:moveTo>
                  <a:lnTo>
                    <a:pt x="1726835" y="1638300"/>
                  </a:lnTo>
                  <a:lnTo>
                    <a:pt x="1729888" y="1651000"/>
                  </a:lnTo>
                  <a:lnTo>
                    <a:pt x="1742622" y="1663700"/>
                  </a:lnTo>
                  <a:lnTo>
                    <a:pt x="1793041" y="1663700"/>
                  </a:lnTo>
                  <a:lnTo>
                    <a:pt x="1781616" y="1651000"/>
                  </a:lnTo>
                  <a:lnTo>
                    <a:pt x="1741063" y="1651000"/>
                  </a:lnTo>
                  <a:lnTo>
                    <a:pt x="1739710" y="1638300"/>
                  </a:lnTo>
                  <a:close/>
                </a:path>
                <a:path w="2550159" h="2387600">
                  <a:moveTo>
                    <a:pt x="1783491" y="1638300"/>
                  </a:moveTo>
                  <a:lnTo>
                    <a:pt x="1742926" y="1638300"/>
                  </a:lnTo>
                  <a:lnTo>
                    <a:pt x="1741063" y="1651000"/>
                  </a:lnTo>
                  <a:lnTo>
                    <a:pt x="1790157" y="1651000"/>
                  </a:lnTo>
                  <a:lnTo>
                    <a:pt x="1783491" y="1638300"/>
                  </a:lnTo>
                  <a:close/>
                </a:path>
                <a:path w="2550159" h="2387600">
                  <a:moveTo>
                    <a:pt x="1718928" y="1625600"/>
                  </a:moveTo>
                  <a:lnTo>
                    <a:pt x="1709788" y="1625600"/>
                  </a:lnTo>
                  <a:lnTo>
                    <a:pt x="1714047" y="1638300"/>
                  </a:lnTo>
                  <a:lnTo>
                    <a:pt x="1723774" y="1638300"/>
                  </a:lnTo>
                  <a:lnTo>
                    <a:pt x="1718928" y="1625600"/>
                  </a:lnTo>
                  <a:close/>
                </a:path>
                <a:path w="2550159" h="2387600">
                  <a:moveTo>
                    <a:pt x="1741774" y="1625600"/>
                  </a:moveTo>
                  <a:lnTo>
                    <a:pt x="1721790" y="1625600"/>
                  </a:lnTo>
                  <a:lnTo>
                    <a:pt x="1726570" y="1638300"/>
                  </a:lnTo>
                  <a:lnTo>
                    <a:pt x="1751259" y="1638300"/>
                  </a:lnTo>
                  <a:lnTo>
                    <a:pt x="1741774" y="1625600"/>
                  </a:lnTo>
                  <a:close/>
                </a:path>
                <a:path w="2550159" h="2387600">
                  <a:moveTo>
                    <a:pt x="1775406" y="1625600"/>
                  </a:moveTo>
                  <a:lnTo>
                    <a:pt x="1770893" y="1625600"/>
                  </a:lnTo>
                  <a:lnTo>
                    <a:pt x="1774736" y="1638300"/>
                  </a:lnTo>
                  <a:lnTo>
                    <a:pt x="1775406" y="1625600"/>
                  </a:lnTo>
                  <a:close/>
                </a:path>
                <a:path w="2550159" h="2387600">
                  <a:moveTo>
                    <a:pt x="1697163" y="1612900"/>
                  </a:moveTo>
                  <a:lnTo>
                    <a:pt x="1691335" y="1612900"/>
                  </a:lnTo>
                  <a:lnTo>
                    <a:pt x="1698571" y="1625600"/>
                  </a:lnTo>
                  <a:lnTo>
                    <a:pt x="1697163" y="1612900"/>
                  </a:lnTo>
                  <a:close/>
                </a:path>
                <a:path w="2550159" h="2387600">
                  <a:moveTo>
                    <a:pt x="1715477" y="1612900"/>
                  </a:moveTo>
                  <a:lnTo>
                    <a:pt x="1698589" y="1612900"/>
                  </a:lnTo>
                  <a:lnTo>
                    <a:pt x="1704885" y="1625600"/>
                  </a:lnTo>
                  <a:lnTo>
                    <a:pt x="1714378" y="1625600"/>
                  </a:lnTo>
                  <a:lnTo>
                    <a:pt x="1715477" y="1612900"/>
                  </a:lnTo>
                  <a:close/>
                </a:path>
                <a:path w="2550159" h="2387600">
                  <a:moveTo>
                    <a:pt x="1738654" y="1612900"/>
                  </a:moveTo>
                  <a:lnTo>
                    <a:pt x="1715477" y="1612900"/>
                  </a:lnTo>
                  <a:lnTo>
                    <a:pt x="1727575" y="1625600"/>
                  </a:lnTo>
                  <a:lnTo>
                    <a:pt x="1738455" y="1625600"/>
                  </a:lnTo>
                  <a:lnTo>
                    <a:pt x="1738654" y="1612900"/>
                  </a:lnTo>
                  <a:close/>
                </a:path>
                <a:path w="2550159" h="2387600">
                  <a:moveTo>
                    <a:pt x="1735108" y="1600200"/>
                  </a:moveTo>
                  <a:lnTo>
                    <a:pt x="1684244" y="1600200"/>
                  </a:lnTo>
                  <a:lnTo>
                    <a:pt x="1687029" y="1612900"/>
                  </a:lnTo>
                  <a:lnTo>
                    <a:pt x="1738654" y="1612900"/>
                  </a:lnTo>
                  <a:lnTo>
                    <a:pt x="1738455" y="1625600"/>
                  </a:lnTo>
                  <a:lnTo>
                    <a:pt x="1747120" y="1625600"/>
                  </a:lnTo>
                  <a:lnTo>
                    <a:pt x="1740995" y="1612900"/>
                  </a:lnTo>
                  <a:lnTo>
                    <a:pt x="1735108" y="1600200"/>
                  </a:lnTo>
                  <a:close/>
                </a:path>
                <a:path w="2550159" h="2387600">
                  <a:moveTo>
                    <a:pt x="1736926" y="1600200"/>
                  </a:moveTo>
                  <a:lnTo>
                    <a:pt x="1735108" y="1600200"/>
                  </a:lnTo>
                  <a:lnTo>
                    <a:pt x="1741167" y="1612900"/>
                  </a:lnTo>
                  <a:lnTo>
                    <a:pt x="1736926" y="1600200"/>
                  </a:lnTo>
                  <a:close/>
                </a:path>
                <a:path w="2550159" h="2387600">
                  <a:moveTo>
                    <a:pt x="1705050" y="1574800"/>
                  </a:moveTo>
                  <a:lnTo>
                    <a:pt x="1672366" y="1574800"/>
                  </a:lnTo>
                  <a:lnTo>
                    <a:pt x="1671043" y="1587500"/>
                  </a:lnTo>
                  <a:lnTo>
                    <a:pt x="1669012" y="1600200"/>
                  </a:lnTo>
                  <a:lnTo>
                    <a:pt x="1718120" y="1600200"/>
                  </a:lnTo>
                  <a:lnTo>
                    <a:pt x="1712885" y="1587500"/>
                  </a:lnTo>
                  <a:lnTo>
                    <a:pt x="1705806" y="1587500"/>
                  </a:lnTo>
                  <a:lnTo>
                    <a:pt x="1705050" y="1574800"/>
                  </a:lnTo>
                  <a:close/>
                </a:path>
                <a:path w="2550159" h="2387600">
                  <a:moveTo>
                    <a:pt x="1685547" y="1562100"/>
                  </a:moveTo>
                  <a:lnTo>
                    <a:pt x="1649747" y="1562100"/>
                  </a:lnTo>
                  <a:lnTo>
                    <a:pt x="1657546" y="1574800"/>
                  </a:lnTo>
                  <a:lnTo>
                    <a:pt x="1653312" y="1587500"/>
                  </a:lnTo>
                  <a:lnTo>
                    <a:pt x="1665771" y="1587500"/>
                  </a:lnTo>
                  <a:lnTo>
                    <a:pt x="1665106" y="1574800"/>
                  </a:lnTo>
                  <a:lnTo>
                    <a:pt x="1678566" y="1574800"/>
                  </a:lnTo>
                  <a:lnTo>
                    <a:pt x="1684201" y="1565131"/>
                  </a:lnTo>
                  <a:lnTo>
                    <a:pt x="1685547" y="1562100"/>
                  </a:lnTo>
                  <a:close/>
                </a:path>
                <a:path w="2550159" h="2387600">
                  <a:moveTo>
                    <a:pt x="1711036" y="1574800"/>
                  </a:moveTo>
                  <a:lnTo>
                    <a:pt x="1705050" y="1574800"/>
                  </a:lnTo>
                  <a:lnTo>
                    <a:pt x="1713722" y="1587500"/>
                  </a:lnTo>
                  <a:lnTo>
                    <a:pt x="1724434" y="1587500"/>
                  </a:lnTo>
                  <a:lnTo>
                    <a:pt x="1711036" y="1574800"/>
                  </a:lnTo>
                  <a:close/>
                </a:path>
                <a:path w="2550159" h="2387600">
                  <a:moveTo>
                    <a:pt x="1645677" y="1562100"/>
                  </a:moveTo>
                  <a:lnTo>
                    <a:pt x="1641630" y="1562100"/>
                  </a:lnTo>
                  <a:lnTo>
                    <a:pt x="1643563" y="1574800"/>
                  </a:lnTo>
                  <a:lnTo>
                    <a:pt x="1645677" y="1562100"/>
                  </a:lnTo>
                  <a:close/>
                </a:path>
                <a:path w="2550159" h="2387600">
                  <a:moveTo>
                    <a:pt x="1684201" y="1565131"/>
                  </a:moveTo>
                  <a:lnTo>
                    <a:pt x="1678566" y="1574800"/>
                  </a:lnTo>
                  <a:lnTo>
                    <a:pt x="1679911" y="1574800"/>
                  </a:lnTo>
                  <a:lnTo>
                    <a:pt x="1684201" y="1565131"/>
                  </a:lnTo>
                  <a:close/>
                </a:path>
                <a:path w="2550159" h="2387600">
                  <a:moveTo>
                    <a:pt x="1697157" y="1562100"/>
                  </a:moveTo>
                  <a:lnTo>
                    <a:pt x="1685968" y="1562100"/>
                  </a:lnTo>
                  <a:lnTo>
                    <a:pt x="1684201" y="1565131"/>
                  </a:lnTo>
                  <a:lnTo>
                    <a:pt x="1679911" y="1574800"/>
                  </a:lnTo>
                  <a:lnTo>
                    <a:pt x="1693409" y="1574800"/>
                  </a:lnTo>
                  <a:lnTo>
                    <a:pt x="1697157" y="1562100"/>
                  </a:lnTo>
                  <a:close/>
                </a:path>
                <a:path w="2550159" h="2387600">
                  <a:moveTo>
                    <a:pt x="1700722" y="1573569"/>
                  </a:moveTo>
                  <a:lnTo>
                    <a:pt x="1700727" y="1574800"/>
                  </a:lnTo>
                  <a:lnTo>
                    <a:pt x="1701105" y="1574800"/>
                  </a:lnTo>
                  <a:lnTo>
                    <a:pt x="1700722" y="1573569"/>
                  </a:lnTo>
                  <a:close/>
                </a:path>
                <a:path w="2550159" h="2387600">
                  <a:moveTo>
                    <a:pt x="1705597" y="1562100"/>
                  </a:moveTo>
                  <a:lnTo>
                    <a:pt x="1701126" y="1562100"/>
                  </a:lnTo>
                  <a:lnTo>
                    <a:pt x="1704958" y="1574800"/>
                  </a:lnTo>
                  <a:lnTo>
                    <a:pt x="1705597" y="1562100"/>
                  </a:lnTo>
                  <a:close/>
                </a:path>
                <a:path w="2550159" h="2387600">
                  <a:moveTo>
                    <a:pt x="1700676" y="1562100"/>
                  </a:moveTo>
                  <a:lnTo>
                    <a:pt x="1697157" y="1562100"/>
                  </a:lnTo>
                  <a:lnTo>
                    <a:pt x="1700722" y="1573569"/>
                  </a:lnTo>
                  <a:lnTo>
                    <a:pt x="1700676" y="1562100"/>
                  </a:lnTo>
                  <a:close/>
                </a:path>
                <a:path w="2550159" h="2387600">
                  <a:moveTo>
                    <a:pt x="1687566" y="1549400"/>
                  </a:moveTo>
                  <a:lnTo>
                    <a:pt x="1628599" y="1549400"/>
                  </a:lnTo>
                  <a:lnTo>
                    <a:pt x="1633146" y="1562100"/>
                  </a:lnTo>
                  <a:lnTo>
                    <a:pt x="1688271" y="1562100"/>
                  </a:lnTo>
                  <a:lnTo>
                    <a:pt x="1687566" y="1549400"/>
                  </a:lnTo>
                  <a:close/>
                </a:path>
                <a:path w="2550159" h="2387600">
                  <a:moveTo>
                    <a:pt x="1669747" y="1536700"/>
                  </a:moveTo>
                  <a:lnTo>
                    <a:pt x="1616800" y="1536700"/>
                  </a:lnTo>
                  <a:lnTo>
                    <a:pt x="1618144" y="1549400"/>
                  </a:lnTo>
                  <a:lnTo>
                    <a:pt x="1667883" y="1549400"/>
                  </a:lnTo>
                  <a:lnTo>
                    <a:pt x="1669747" y="1536700"/>
                  </a:lnTo>
                  <a:close/>
                </a:path>
                <a:path w="2550159" h="2387600">
                  <a:moveTo>
                    <a:pt x="1670942" y="1536700"/>
                  </a:moveTo>
                  <a:lnTo>
                    <a:pt x="1669747" y="1536700"/>
                  </a:lnTo>
                  <a:lnTo>
                    <a:pt x="1670247" y="1549400"/>
                  </a:lnTo>
                  <a:lnTo>
                    <a:pt x="1676918" y="1549400"/>
                  </a:lnTo>
                  <a:lnTo>
                    <a:pt x="1670942" y="1536700"/>
                  </a:lnTo>
                  <a:close/>
                </a:path>
                <a:path w="2550159" h="2387600">
                  <a:moveTo>
                    <a:pt x="1650660" y="1524000"/>
                  </a:moveTo>
                  <a:lnTo>
                    <a:pt x="1599117" y="1524000"/>
                  </a:lnTo>
                  <a:lnTo>
                    <a:pt x="1603858" y="1536700"/>
                  </a:lnTo>
                  <a:lnTo>
                    <a:pt x="1652116" y="1536700"/>
                  </a:lnTo>
                  <a:lnTo>
                    <a:pt x="1650660" y="1524000"/>
                  </a:lnTo>
                  <a:close/>
                </a:path>
                <a:path w="2550159" h="2387600">
                  <a:moveTo>
                    <a:pt x="1600392" y="1485900"/>
                  </a:moveTo>
                  <a:lnTo>
                    <a:pt x="1570669" y="1485900"/>
                  </a:lnTo>
                  <a:lnTo>
                    <a:pt x="1573196" y="1498600"/>
                  </a:lnTo>
                  <a:lnTo>
                    <a:pt x="1571970" y="1498600"/>
                  </a:lnTo>
                  <a:lnTo>
                    <a:pt x="1579055" y="1511300"/>
                  </a:lnTo>
                  <a:lnTo>
                    <a:pt x="1591242" y="1524000"/>
                  </a:lnTo>
                  <a:lnTo>
                    <a:pt x="1618301" y="1524000"/>
                  </a:lnTo>
                  <a:lnTo>
                    <a:pt x="1622563" y="1511300"/>
                  </a:lnTo>
                  <a:lnTo>
                    <a:pt x="1624413" y="1511300"/>
                  </a:lnTo>
                  <a:lnTo>
                    <a:pt x="1610468" y="1498600"/>
                  </a:lnTo>
                  <a:lnTo>
                    <a:pt x="1600392" y="1485900"/>
                  </a:lnTo>
                  <a:close/>
                </a:path>
                <a:path w="2550159" h="2387600">
                  <a:moveTo>
                    <a:pt x="1635666" y="1511300"/>
                  </a:moveTo>
                  <a:lnTo>
                    <a:pt x="1627493" y="1511300"/>
                  </a:lnTo>
                  <a:lnTo>
                    <a:pt x="1631915" y="1524000"/>
                  </a:lnTo>
                  <a:lnTo>
                    <a:pt x="1638223" y="1524000"/>
                  </a:lnTo>
                  <a:lnTo>
                    <a:pt x="1635666" y="1511300"/>
                  </a:lnTo>
                  <a:close/>
                </a:path>
                <a:path w="2550159" h="2387600">
                  <a:moveTo>
                    <a:pt x="1631162" y="1498600"/>
                  </a:moveTo>
                  <a:lnTo>
                    <a:pt x="1622678" y="1498600"/>
                  </a:lnTo>
                  <a:lnTo>
                    <a:pt x="1624413" y="1511300"/>
                  </a:lnTo>
                  <a:lnTo>
                    <a:pt x="1635552" y="1511300"/>
                  </a:lnTo>
                  <a:lnTo>
                    <a:pt x="1635816" y="1508011"/>
                  </a:lnTo>
                  <a:lnTo>
                    <a:pt x="1631162" y="1498600"/>
                  </a:lnTo>
                  <a:close/>
                </a:path>
                <a:path w="2550159" h="2387600">
                  <a:moveTo>
                    <a:pt x="1636572" y="1498600"/>
                  </a:moveTo>
                  <a:lnTo>
                    <a:pt x="1635816" y="1508011"/>
                  </a:lnTo>
                  <a:lnTo>
                    <a:pt x="1637442" y="1511300"/>
                  </a:lnTo>
                  <a:lnTo>
                    <a:pt x="1639526" y="1511300"/>
                  </a:lnTo>
                  <a:lnTo>
                    <a:pt x="1636572" y="1498600"/>
                  </a:lnTo>
                  <a:close/>
                </a:path>
                <a:path w="2550159" h="2387600">
                  <a:moveTo>
                    <a:pt x="1568178" y="1485900"/>
                  </a:moveTo>
                  <a:lnTo>
                    <a:pt x="1560450" y="1485900"/>
                  </a:lnTo>
                  <a:lnTo>
                    <a:pt x="1564502" y="1498600"/>
                  </a:lnTo>
                  <a:lnTo>
                    <a:pt x="1570693" y="1498600"/>
                  </a:lnTo>
                  <a:lnTo>
                    <a:pt x="1568178" y="1485900"/>
                  </a:lnTo>
                  <a:close/>
                </a:path>
                <a:path w="2550159" h="2387600">
                  <a:moveTo>
                    <a:pt x="1624668" y="1485900"/>
                  </a:moveTo>
                  <a:lnTo>
                    <a:pt x="1619492" y="1485900"/>
                  </a:lnTo>
                  <a:lnTo>
                    <a:pt x="1622594" y="1498600"/>
                  </a:lnTo>
                  <a:lnTo>
                    <a:pt x="1624668" y="1485900"/>
                  </a:lnTo>
                  <a:close/>
                </a:path>
                <a:path w="2550159" h="2387600">
                  <a:moveTo>
                    <a:pt x="1597213" y="1473200"/>
                  </a:moveTo>
                  <a:lnTo>
                    <a:pt x="1542278" y="1473200"/>
                  </a:lnTo>
                  <a:lnTo>
                    <a:pt x="1551585" y="1485900"/>
                  </a:lnTo>
                  <a:lnTo>
                    <a:pt x="1589171" y="1485900"/>
                  </a:lnTo>
                  <a:lnTo>
                    <a:pt x="1597213" y="1473200"/>
                  </a:lnTo>
                  <a:close/>
                </a:path>
                <a:path w="2550159" h="2387600">
                  <a:moveTo>
                    <a:pt x="1598797" y="1473200"/>
                  </a:moveTo>
                  <a:lnTo>
                    <a:pt x="1597213" y="1473200"/>
                  </a:lnTo>
                  <a:lnTo>
                    <a:pt x="1595066" y="1485900"/>
                  </a:lnTo>
                  <a:lnTo>
                    <a:pt x="1601230" y="1485900"/>
                  </a:lnTo>
                  <a:lnTo>
                    <a:pt x="1598797" y="1473200"/>
                  </a:lnTo>
                  <a:close/>
                </a:path>
                <a:path w="2550159" h="2387600">
                  <a:moveTo>
                    <a:pt x="1607765" y="1479376"/>
                  </a:moveTo>
                  <a:lnTo>
                    <a:pt x="1607199" y="1485900"/>
                  </a:lnTo>
                  <a:lnTo>
                    <a:pt x="1613336" y="1485900"/>
                  </a:lnTo>
                  <a:lnTo>
                    <a:pt x="1607765" y="1479376"/>
                  </a:lnTo>
                  <a:close/>
                </a:path>
                <a:path w="2550159" h="2387600">
                  <a:moveTo>
                    <a:pt x="1608301" y="1473200"/>
                  </a:moveTo>
                  <a:lnTo>
                    <a:pt x="1602491" y="1473200"/>
                  </a:lnTo>
                  <a:lnTo>
                    <a:pt x="1607765" y="1479376"/>
                  </a:lnTo>
                  <a:lnTo>
                    <a:pt x="1608301" y="1473200"/>
                  </a:lnTo>
                  <a:close/>
                </a:path>
                <a:path w="2550159" h="2387600">
                  <a:moveTo>
                    <a:pt x="1581304" y="1460500"/>
                  </a:moveTo>
                  <a:lnTo>
                    <a:pt x="1537215" y="1460500"/>
                  </a:lnTo>
                  <a:lnTo>
                    <a:pt x="1552335" y="1473200"/>
                  </a:lnTo>
                  <a:lnTo>
                    <a:pt x="1586230" y="1473200"/>
                  </a:lnTo>
                  <a:lnTo>
                    <a:pt x="1581304" y="1460500"/>
                  </a:lnTo>
                  <a:close/>
                </a:path>
                <a:path w="2550159" h="2387600">
                  <a:moveTo>
                    <a:pt x="1583465" y="1460500"/>
                  </a:moveTo>
                  <a:lnTo>
                    <a:pt x="1582335" y="1460500"/>
                  </a:lnTo>
                  <a:lnTo>
                    <a:pt x="1587018" y="1473200"/>
                  </a:lnTo>
                  <a:lnTo>
                    <a:pt x="1589924" y="1473200"/>
                  </a:lnTo>
                  <a:lnTo>
                    <a:pt x="1583465" y="1460500"/>
                  </a:lnTo>
                  <a:close/>
                </a:path>
                <a:path w="2550159" h="2387600">
                  <a:moveTo>
                    <a:pt x="1592584" y="1460500"/>
                  </a:moveTo>
                  <a:lnTo>
                    <a:pt x="1594993" y="1473200"/>
                  </a:lnTo>
                  <a:lnTo>
                    <a:pt x="1602491" y="1473200"/>
                  </a:lnTo>
                  <a:lnTo>
                    <a:pt x="1592584" y="1460500"/>
                  </a:lnTo>
                  <a:close/>
                </a:path>
                <a:path w="2550159" h="2387600">
                  <a:moveTo>
                    <a:pt x="1527915" y="1447800"/>
                  </a:moveTo>
                  <a:lnTo>
                    <a:pt x="1517618" y="1447800"/>
                  </a:lnTo>
                  <a:lnTo>
                    <a:pt x="1523254" y="1460500"/>
                  </a:lnTo>
                  <a:lnTo>
                    <a:pt x="1532744" y="1460500"/>
                  </a:lnTo>
                  <a:lnTo>
                    <a:pt x="1527915" y="1447800"/>
                  </a:lnTo>
                  <a:close/>
                </a:path>
                <a:path w="2550159" h="2387600">
                  <a:moveTo>
                    <a:pt x="1558083" y="1447800"/>
                  </a:moveTo>
                  <a:lnTo>
                    <a:pt x="1529753" y="1447800"/>
                  </a:lnTo>
                  <a:lnTo>
                    <a:pt x="1534541" y="1460500"/>
                  </a:lnTo>
                  <a:lnTo>
                    <a:pt x="1555902" y="1460500"/>
                  </a:lnTo>
                  <a:lnTo>
                    <a:pt x="1558083" y="1447800"/>
                  </a:lnTo>
                  <a:close/>
                </a:path>
                <a:path w="2550159" h="2387600">
                  <a:moveTo>
                    <a:pt x="1573469" y="1447800"/>
                  </a:moveTo>
                  <a:lnTo>
                    <a:pt x="1562163" y="1447800"/>
                  </a:lnTo>
                  <a:lnTo>
                    <a:pt x="1555902" y="1460500"/>
                  </a:lnTo>
                  <a:lnTo>
                    <a:pt x="1580267" y="1460500"/>
                  </a:lnTo>
                  <a:lnTo>
                    <a:pt x="1580525" y="1459372"/>
                  </a:lnTo>
                  <a:lnTo>
                    <a:pt x="1573469" y="1447800"/>
                  </a:lnTo>
                  <a:close/>
                </a:path>
                <a:path w="2550159" h="2387600">
                  <a:moveTo>
                    <a:pt x="1583171" y="1447800"/>
                  </a:moveTo>
                  <a:lnTo>
                    <a:pt x="1580525" y="1459372"/>
                  </a:lnTo>
                  <a:lnTo>
                    <a:pt x="1581212" y="1460500"/>
                  </a:lnTo>
                  <a:lnTo>
                    <a:pt x="1585984" y="1460500"/>
                  </a:lnTo>
                  <a:lnTo>
                    <a:pt x="1583171" y="1447800"/>
                  </a:lnTo>
                  <a:close/>
                </a:path>
                <a:path w="2550159" h="2387600">
                  <a:moveTo>
                    <a:pt x="1556177" y="1435100"/>
                  </a:moveTo>
                  <a:lnTo>
                    <a:pt x="1505964" y="1435100"/>
                  </a:lnTo>
                  <a:lnTo>
                    <a:pt x="1513749" y="1447800"/>
                  </a:lnTo>
                  <a:lnTo>
                    <a:pt x="1560628" y="1447800"/>
                  </a:lnTo>
                  <a:lnTo>
                    <a:pt x="1560298" y="1442536"/>
                  </a:lnTo>
                  <a:lnTo>
                    <a:pt x="1556177" y="1435100"/>
                  </a:lnTo>
                  <a:close/>
                </a:path>
                <a:path w="2550159" h="2387600">
                  <a:moveTo>
                    <a:pt x="1560298" y="1442536"/>
                  </a:moveTo>
                  <a:lnTo>
                    <a:pt x="1560628" y="1447800"/>
                  </a:lnTo>
                  <a:lnTo>
                    <a:pt x="1563214" y="1447800"/>
                  </a:lnTo>
                  <a:lnTo>
                    <a:pt x="1560298" y="1442536"/>
                  </a:lnTo>
                  <a:close/>
                </a:path>
                <a:path w="2550159" h="2387600">
                  <a:moveTo>
                    <a:pt x="1566666" y="1435100"/>
                  </a:moveTo>
                  <a:lnTo>
                    <a:pt x="1565995" y="1435100"/>
                  </a:lnTo>
                  <a:lnTo>
                    <a:pt x="1563214" y="1447800"/>
                  </a:lnTo>
                  <a:lnTo>
                    <a:pt x="1567371" y="1447800"/>
                  </a:lnTo>
                  <a:lnTo>
                    <a:pt x="1566666" y="1435100"/>
                  </a:lnTo>
                  <a:close/>
                </a:path>
                <a:path w="2550159" h="2387600">
                  <a:moveTo>
                    <a:pt x="1537454" y="1422400"/>
                  </a:moveTo>
                  <a:lnTo>
                    <a:pt x="1493195" y="1422400"/>
                  </a:lnTo>
                  <a:lnTo>
                    <a:pt x="1502629" y="1435100"/>
                  </a:lnTo>
                  <a:lnTo>
                    <a:pt x="1542180" y="1435100"/>
                  </a:lnTo>
                  <a:lnTo>
                    <a:pt x="1537454" y="1422400"/>
                  </a:lnTo>
                  <a:close/>
                </a:path>
                <a:path w="2550159" h="2387600">
                  <a:moveTo>
                    <a:pt x="1547191" y="1422400"/>
                  </a:moveTo>
                  <a:lnTo>
                    <a:pt x="1546546" y="1422400"/>
                  </a:lnTo>
                  <a:lnTo>
                    <a:pt x="1548596" y="1435100"/>
                  </a:lnTo>
                  <a:lnTo>
                    <a:pt x="1551937" y="1435100"/>
                  </a:lnTo>
                  <a:lnTo>
                    <a:pt x="1547191" y="1422400"/>
                  </a:lnTo>
                  <a:close/>
                </a:path>
                <a:path w="2550159" h="2387600">
                  <a:moveTo>
                    <a:pt x="1556051" y="1422400"/>
                  </a:moveTo>
                  <a:lnTo>
                    <a:pt x="1557863" y="1435100"/>
                  </a:lnTo>
                  <a:lnTo>
                    <a:pt x="1560137" y="1435100"/>
                  </a:lnTo>
                  <a:lnTo>
                    <a:pt x="1556051" y="1422400"/>
                  </a:lnTo>
                  <a:close/>
                </a:path>
                <a:path w="2550159" h="2387600">
                  <a:moveTo>
                    <a:pt x="1493865" y="1409700"/>
                  </a:moveTo>
                  <a:lnTo>
                    <a:pt x="1481376" y="1409700"/>
                  </a:lnTo>
                  <a:lnTo>
                    <a:pt x="1485892" y="1422400"/>
                  </a:lnTo>
                  <a:lnTo>
                    <a:pt x="1492576" y="1422400"/>
                  </a:lnTo>
                  <a:lnTo>
                    <a:pt x="1493865" y="1409700"/>
                  </a:lnTo>
                  <a:close/>
                </a:path>
                <a:path w="2550159" h="2387600">
                  <a:moveTo>
                    <a:pt x="1524243" y="1409700"/>
                  </a:moveTo>
                  <a:lnTo>
                    <a:pt x="1499429" y="1409700"/>
                  </a:lnTo>
                  <a:lnTo>
                    <a:pt x="1503014" y="1422400"/>
                  </a:lnTo>
                  <a:lnTo>
                    <a:pt x="1526563" y="1422400"/>
                  </a:lnTo>
                  <a:lnTo>
                    <a:pt x="1524243" y="1409700"/>
                  </a:lnTo>
                  <a:close/>
                </a:path>
                <a:path w="2550159" h="2387600">
                  <a:moveTo>
                    <a:pt x="1537352" y="1409700"/>
                  </a:moveTo>
                  <a:lnTo>
                    <a:pt x="1531487" y="1409700"/>
                  </a:lnTo>
                  <a:lnTo>
                    <a:pt x="1531346" y="1422400"/>
                  </a:lnTo>
                  <a:lnTo>
                    <a:pt x="1546007" y="1422400"/>
                  </a:lnTo>
                  <a:lnTo>
                    <a:pt x="1537352" y="1409700"/>
                  </a:lnTo>
                  <a:close/>
                </a:path>
                <a:path w="2550159" h="2387600">
                  <a:moveTo>
                    <a:pt x="1516469" y="1397000"/>
                  </a:moveTo>
                  <a:lnTo>
                    <a:pt x="1464531" y="1397000"/>
                  </a:lnTo>
                  <a:lnTo>
                    <a:pt x="1468590" y="1409700"/>
                  </a:lnTo>
                  <a:lnTo>
                    <a:pt x="1521760" y="1409700"/>
                  </a:lnTo>
                  <a:lnTo>
                    <a:pt x="1516469" y="1397000"/>
                  </a:lnTo>
                  <a:close/>
                </a:path>
                <a:path w="2550159" h="2387600">
                  <a:moveTo>
                    <a:pt x="1509596" y="1384300"/>
                  </a:moveTo>
                  <a:lnTo>
                    <a:pt x="1451451" y="1384300"/>
                  </a:lnTo>
                  <a:lnTo>
                    <a:pt x="1461845" y="1397000"/>
                  </a:lnTo>
                  <a:lnTo>
                    <a:pt x="1511179" y="1397000"/>
                  </a:lnTo>
                  <a:lnTo>
                    <a:pt x="1510875" y="1389165"/>
                  </a:lnTo>
                  <a:lnTo>
                    <a:pt x="1509596" y="1384300"/>
                  </a:lnTo>
                  <a:close/>
                </a:path>
                <a:path w="2550159" h="2387600">
                  <a:moveTo>
                    <a:pt x="1510687" y="1384300"/>
                  </a:moveTo>
                  <a:lnTo>
                    <a:pt x="1510875" y="1389165"/>
                  </a:lnTo>
                  <a:lnTo>
                    <a:pt x="1512934" y="1397000"/>
                  </a:lnTo>
                  <a:lnTo>
                    <a:pt x="1519791" y="1397000"/>
                  </a:lnTo>
                  <a:lnTo>
                    <a:pt x="1510687" y="1384300"/>
                  </a:lnTo>
                  <a:close/>
                </a:path>
                <a:path w="2550159" h="2387600">
                  <a:moveTo>
                    <a:pt x="1453103" y="1371600"/>
                  </a:moveTo>
                  <a:lnTo>
                    <a:pt x="1440831" y="1371600"/>
                  </a:lnTo>
                  <a:lnTo>
                    <a:pt x="1443469" y="1384300"/>
                  </a:lnTo>
                  <a:lnTo>
                    <a:pt x="1453103" y="1371600"/>
                  </a:lnTo>
                  <a:close/>
                </a:path>
                <a:path w="2550159" h="2387600">
                  <a:moveTo>
                    <a:pt x="1482784" y="1371600"/>
                  </a:moveTo>
                  <a:lnTo>
                    <a:pt x="1453103" y="1371600"/>
                  </a:lnTo>
                  <a:lnTo>
                    <a:pt x="1452150" y="1384300"/>
                  </a:lnTo>
                  <a:lnTo>
                    <a:pt x="1489592" y="1384300"/>
                  </a:lnTo>
                  <a:lnTo>
                    <a:pt x="1482784" y="1371600"/>
                  </a:lnTo>
                  <a:close/>
                </a:path>
                <a:path w="2550159" h="2387600">
                  <a:moveTo>
                    <a:pt x="1467873" y="1346200"/>
                  </a:moveTo>
                  <a:lnTo>
                    <a:pt x="1462829" y="1346200"/>
                  </a:lnTo>
                  <a:lnTo>
                    <a:pt x="1468700" y="1358900"/>
                  </a:lnTo>
                  <a:lnTo>
                    <a:pt x="1423032" y="1358900"/>
                  </a:lnTo>
                  <a:lnTo>
                    <a:pt x="1433323" y="1371600"/>
                  </a:lnTo>
                  <a:lnTo>
                    <a:pt x="1485185" y="1371600"/>
                  </a:lnTo>
                  <a:lnTo>
                    <a:pt x="1474489" y="1358900"/>
                  </a:lnTo>
                  <a:lnTo>
                    <a:pt x="1467873" y="1346200"/>
                  </a:lnTo>
                  <a:close/>
                </a:path>
                <a:path w="2550159" h="2387600">
                  <a:moveTo>
                    <a:pt x="1462829" y="1346200"/>
                  </a:moveTo>
                  <a:lnTo>
                    <a:pt x="1418321" y="1346200"/>
                  </a:lnTo>
                  <a:lnTo>
                    <a:pt x="1424370" y="1358900"/>
                  </a:lnTo>
                  <a:lnTo>
                    <a:pt x="1456399" y="1358900"/>
                  </a:lnTo>
                  <a:lnTo>
                    <a:pt x="1462829" y="1346200"/>
                  </a:lnTo>
                  <a:close/>
                </a:path>
                <a:path w="2550159" h="2387600">
                  <a:moveTo>
                    <a:pt x="1437993" y="1320800"/>
                  </a:moveTo>
                  <a:lnTo>
                    <a:pt x="1407492" y="1320800"/>
                  </a:lnTo>
                  <a:lnTo>
                    <a:pt x="1403707" y="1324373"/>
                  </a:lnTo>
                  <a:lnTo>
                    <a:pt x="1402004" y="1333500"/>
                  </a:lnTo>
                  <a:lnTo>
                    <a:pt x="1399154" y="1346200"/>
                  </a:lnTo>
                  <a:lnTo>
                    <a:pt x="1452302" y="1346200"/>
                  </a:lnTo>
                  <a:lnTo>
                    <a:pt x="1441744" y="1333500"/>
                  </a:lnTo>
                  <a:lnTo>
                    <a:pt x="1433742" y="1333500"/>
                  </a:lnTo>
                  <a:lnTo>
                    <a:pt x="1437993" y="1320800"/>
                  </a:lnTo>
                  <a:close/>
                </a:path>
                <a:path w="2550159" h="2387600">
                  <a:moveTo>
                    <a:pt x="1453992" y="1333500"/>
                  </a:moveTo>
                  <a:lnTo>
                    <a:pt x="1446680" y="1333500"/>
                  </a:lnTo>
                  <a:lnTo>
                    <a:pt x="1456442" y="1346200"/>
                  </a:lnTo>
                  <a:lnTo>
                    <a:pt x="1462741" y="1346200"/>
                  </a:lnTo>
                  <a:lnTo>
                    <a:pt x="1453992" y="1333500"/>
                  </a:lnTo>
                  <a:close/>
                </a:path>
                <a:path w="2550159" h="2387600">
                  <a:moveTo>
                    <a:pt x="1420595" y="1308100"/>
                  </a:moveTo>
                  <a:lnTo>
                    <a:pt x="1378141" y="1308100"/>
                  </a:lnTo>
                  <a:lnTo>
                    <a:pt x="1381709" y="1320800"/>
                  </a:lnTo>
                  <a:lnTo>
                    <a:pt x="1394040" y="1333500"/>
                  </a:lnTo>
                  <a:lnTo>
                    <a:pt x="1403707" y="1324373"/>
                  </a:lnTo>
                  <a:lnTo>
                    <a:pt x="1404373" y="1320800"/>
                  </a:lnTo>
                  <a:lnTo>
                    <a:pt x="1418574" y="1320800"/>
                  </a:lnTo>
                  <a:lnTo>
                    <a:pt x="1420595" y="1308100"/>
                  </a:lnTo>
                  <a:close/>
                </a:path>
                <a:path w="2550159" h="2387600">
                  <a:moveTo>
                    <a:pt x="1407492" y="1320800"/>
                  </a:moveTo>
                  <a:lnTo>
                    <a:pt x="1404373" y="1320800"/>
                  </a:lnTo>
                  <a:lnTo>
                    <a:pt x="1403707" y="1324373"/>
                  </a:lnTo>
                  <a:lnTo>
                    <a:pt x="1407492" y="1320800"/>
                  </a:lnTo>
                  <a:close/>
                </a:path>
                <a:path w="2550159" h="2387600">
                  <a:moveTo>
                    <a:pt x="1372476" y="1308100"/>
                  </a:moveTo>
                  <a:lnTo>
                    <a:pt x="1369785" y="1320800"/>
                  </a:lnTo>
                  <a:lnTo>
                    <a:pt x="1375230" y="1320800"/>
                  </a:lnTo>
                  <a:lnTo>
                    <a:pt x="1372476" y="1308100"/>
                  </a:lnTo>
                  <a:close/>
                </a:path>
                <a:path w="2550159" h="2387600">
                  <a:moveTo>
                    <a:pt x="1381532" y="1282700"/>
                  </a:moveTo>
                  <a:lnTo>
                    <a:pt x="1345692" y="1282700"/>
                  </a:lnTo>
                  <a:lnTo>
                    <a:pt x="1350257" y="1295400"/>
                  </a:lnTo>
                  <a:lnTo>
                    <a:pt x="1362752" y="1295400"/>
                  </a:lnTo>
                  <a:lnTo>
                    <a:pt x="1367890" y="1308100"/>
                  </a:lnTo>
                  <a:lnTo>
                    <a:pt x="1411042" y="1308100"/>
                  </a:lnTo>
                  <a:lnTo>
                    <a:pt x="1404829" y="1301783"/>
                  </a:lnTo>
                  <a:lnTo>
                    <a:pt x="1396140" y="1295400"/>
                  </a:lnTo>
                  <a:lnTo>
                    <a:pt x="1381532" y="1282700"/>
                  </a:lnTo>
                  <a:close/>
                </a:path>
                <a:path w="2550159" h="2387600">
                  <a:moveTo>
                    <a:pt x="1403461" y="1282700"/>
                  </a:moveTo>
                  <a:lnTo>
                    <a:pt x="1385525" y="1282700"/>
                  </a:lnTo>
                  <a:lnTo>
                    <a:pt x="1398551" y="1295400"/>
                  </a:lnTo>
                  <a:lnTo>
                    <a:pt x="1404829" y="1301783"/>
                  </a:lnTo>
                  <a:lnTo>
                    <a:pt x="1413428" y="1308100"/>
                  </a:lnTo>
                  <a:lnTo>
                    <a:pt x="1420454" y="1308100"/>
                  </a:lnTo>
                  <a:lnTo>
                    <a:pt x="1420554" y="1307787"/>
                  </a:lnTo>
                  <a:lnTo>
                    <a:pt x="1418925" y="1295400"/>
                  </a:lnTo>
                  <a:lnTo>
                    <a:pt x="1403965" y="1295400"/>
                  </a:lnTo>
                  <a:lnTo>
                    <a:pt x="1403461" y="1282700"/>
                  </a:lnTo>
                  <a:close/>
                </a:path>
                <a:path w="2550159" h="2387600">
                  <a:moveTo>
                    <a:pt x="1424537" y="1295400"/>
                  </a:moveTo>
                  <a:lnTo>
                    <a:pt x="1420554" y="1307787"/>
                  </a:lnTo>
                  <a:lnTo>
                    <a:pt x="1420595" y="1308100"/>
                  </a:lnTo>
                  <a:lnTo>
                    <a:pt x="1426705" y="1308100"/>
                  </a:lnTo>
                  <a:lnTo>
                    <a:pt x="1424537" y="1295400"/>
                  </a:lnTo>
                  <a:close/>
                </a:path>
                <a:path w="2550159" h="2387600">
                  <a:moveTo>
                    <a:pt x="1385525" y="1282700"/>
                  </a:moveTo>
                  <a:lnTo>
                    <a:pt x="1381532" y="1282700"/>
                  </a:lnTo>
                  <a:lnTo>
                    <a:pt x="1396140" y="1295400"/>
                  </a:lnTo>
                  <a:lnTo>
                    <a:pt x="1404829" y="1301783"/>
                  </a:lnTo>
                  <a:lnTo>
                    <a:pt x="1398551" y="1295400"/>
                  </a:lnTo>
                  <a:lnTo>
                    <a:pt x="1385525" y="1282700"/>
                  </a:lnTo>
                  <a:close/>
                </a:path>
                <a:path w="2550159" h="2387600">
                  <a:moveTo>
                    <a:pt x="1411519" y="1282700"/>
                  </a:moveTo>
                  <a:lnTo>
                    <a:pt x="1404993" y="1282700"/>
                  </a:lnTo>
                  <a:lnTo>
                    <a:pt x="1407533" y="1295400"/>
                  </a:lnTo>
                  <a:lnTo>
                    <a:pt x="1414872" y="1295400"/>
                  </a:lnTo>
                  <a:lnTo>
                    <a:pt x="1411519" y="1282700"/>
                  </a:lnTo>
                  <a:close/>
                </a:path>
                <a:path w="2550159" h="2387600">
                  <a:moveTo>
                    <a:pt x="1376836" y="1270000"/>
                  </a:moveTo>
                  <a:lnTo>
                    <a:pt x="1331104" y="1270000"/>
                  </a:lnTo>
                  <a:lnTo>
                    <a:pt x="1335005" y="1282700"/>
                  </a:lnTo>
                  <a:lnTo>
                    <a:pt x="1379765" y="1282700"/>
                  </a:lnTo>
                  <a:lnTo>
                    <a:pt x="1376836" y="1270000"/>
                  </a:lnTo>
                  <a:close/>
                </a:path>
                <a:path w="2550159" h="2387600">
                  <a:moveTo>
                    <a:pt x="1386570" y="1270000"/>
                  </a:moveTo>
                  <a:lnTo>
                    <a:pt x="1376836" y="1270000"/>
                  </a:lnTo>
                  <a:lnTo>
                    <a:pt x="1380821" y="1282700"/>
                  </a:lnTo>
                  <a:lnTo>
                    <a:pt x="1387604" y="1282700"/>
                  </a:lnTo>
                  <a:lnTo>
                    <a:pt x="1386570" y="1270000"/>
                  </a:lnTo>
                  <a:close/>
                </a:path>
                <a:path w="2550159" h="2387600">
                  <a:moveTo>
                    <a:pt x="1392934" y="1270000"/>
                  </a:moveTo>
                  <a:lnTo>
                    <a:pt x="1389578" y="1282700"/>
                  </a:lnTo>
                  <a:lnTo>
                    <a:pt x="1395617" y="1282700"/>
                  </a:lnTo>
                  <a:lnTo>
                    <a:pt x="1392934" y="1270000"/>
                  </a:lnTo>
                  <a:close/>
                </a:path>
                <a:path w="2550159" h="2387600">
                  <a:moveTo>
                    <a:pt x="1348236" y="1231900"/>
                  </a:moveTo>
                  <a:lnTo>
                    <a:pt x="1296751" y="1231900"/>
                  </a:lnTo>
                  <a:lnTo>
                    <a:pt x="1305558" y="1257300"/>
                  </a:lnTo>
                  <a:lnTo>
                    <a:pt x="1320437" y="1257300"/>
                  </a:lnTo>
                  <a:lnTo>
                    <a:pt x="1323003" y="1270000"/>
                  </a:lnTo>
                  <a:lnTo>
                    <a:pt x="1366078" y="1270000"/>
                  </a:lnTo>
                  <a:lnTo>
                    <a:pt x="1367633" y="1265379"/>
                  </a:lnTo>
                  <a:lnTo>
                    <a:pt x="1359995" y="1257300"/>
                  </a:lnTo>
                  <a:lnTo>
                    <a:pt x="1359918" y="1244600"/>
                  </a:lnTo>
                  <a:lnTo>
                    <a:pt x="1344296" y="1244600"/>
                  </a:lnTo>
                  <a:lnTo>
                    <a:pt x="1348236" y="1231900"/>
                  </a:lnTo>
                  <a:close/>
                </a:path>
                <a:path w="2550159" h="2387600">
                  <a:moveTo>
                    <a:pt x="1370351" y="1257300"/>
                  </a:moveTo>
                  <a:lnTo>
                    <a:pt x="1367633" y="1265379"/>
                  </a:lnTo>
                  <a:lnTo>
                    <a:pt x="1372001" y="1270000"/>
                  </a:lnTo>
                  <a:lnTo>
                    <a:pt x="1372413" y="1270000"/>
                  </a:lnTo>
                  <a:lnTo>
                    <a:pt x="1370351" y="1257300"/>
                  </a:lnTo>
                  <a:close/>
                </a:path>
                <a:path w="2550159" h="2387600">
                  <a:moveTo>
                    <a:pt x="1318206" y="1219200"/>
                  </a:moveTo>
                  <a:lnTo>
                    <a:pt x="1280079" y="1219200"/>
                  </a:lnTo>
                  <a:lnTo>
                    <a:pt x="1283440" y="1231900"/>
                  </a:lnTo>
                  <a:lnTo>
                    <a:pt x="1333325" y="1231900"/>
                  </a:lnTo>
                  <a:lnTo>
                    <a:pt x="1318206" y="1219200"/>
                  </a:lnTo>
                  <a:close/>
                </a:path>
                <a:path w="2550159" h="2387600">
                  <a:moveTo>
                    <a:pt x="1321335" y="1206500"/>
                  </a:moveTo>
                  <a:lnTo>
                    <a:pt x="1269952" y="1206500"/>
                  </a:lnTo>
                  <a:lnTo>
                    <a:pt x="1268074" y="1219200"/>
                  </a:lnTo>
                  <a:lnTo>
                    <a:pt x="1327098" y="1219200"/>
                  </a:lnTo>
                  <a:lnTo>
                    <a:pt x="1321335" y="1206500"/>
                  </a:lnTo>
                  <a:close/>
                </a:path>
                <a:path w="2550159" h="2387600">
                  <a:moveTo>
                    <a:pt x="1274647" y="1181100"/>
                  </a:moveTo>
                  <a:lnTo>
                    <a:pt x="1238720" y="1181100"/>
                  </a:lnTo>
                  <a:lnTo>
                    <a:pt x="1242794" y="1193800"/>
                  </a:lnTo>
                  <a:lnTo>
                    <a:pt x="1255895" y="1206500"/>
                  </a:lnTo>
                  <a:lnTo>
                    <a:pt x="1264973" y="1206500"/>
                  </a:lnTo>
                  <a:lnTo>
                    <a:pt x="1270213" y="1193800"/>
                  </a:lnTo>
                  <a:lnTo>
                    <a:pt x="1282856" y="1193800"/>
                  </a:lnTo>
                  <a:lnTo>
                    <a:pt x="1274647" y="1181100"/>
                  </a:lnTo>
                  <a:close/>
                </a:path>
                <a:path w="2550159" h="2387600">
                  <a:moveTo>
                    <a:pt x="1277043" y="1200546"/>
                  </a:moveTo>
                  <a:lnTo>
                    <a:pt x="1278394" y="1206500"/>
                  </a:lnTo>
                  <a:lnTo>
                    <a:pt x="1279757" y="1206500"/>
                  </a:lnTo>
                  <a:lnTo>
                    <a:pt x="1277788" y="1201504"/>
                  </a:lnTo>
                  <a:lnTo>
                    <a:pt x="1277043" y="1200546"/>
                  </a:lnTo>
                  <a:close/>
                </a:path>
                <a:path w="2550159" h="2387600">
                  <a:moveTo>
                    <a:pt x="1288678" y="1193800"/>
                  </a:moveTo>
                  <a:lnTo>
                    <a:pt x="1275512" y="1193800"/>
                  </a:lnTo>
                  <a:lnTo>
                    <a:pt x="1276545" y="1198349"/>
                  </a:lnTo>
                  <a:lnTo>
                    <a:pt x="1277788" y="1201504"/>
                  </a:lnTo>
                  <a:lnTo>
                    <a:pt x="1281671" y="1206500"/>
                  </a:lnTo>
                  <a:lnTo>
                    <a:pt x="1300268" y="1206500"/>
                  </a:lnTo>
                  <a:lnTo>
                    <a:pt x="1288678" y="1193800"/>
                  </a:lnTo>
                  <a:close/>
                </a:path>
                <a:path w="2550159" h="2387600">
                  <a:moveTo>
                    <a:pt x="1302611" y="1193995"/>
                  </a:moveTo>
                  <a:lnTo>
                    <a:pt x="1300268" y="1206500"/>
                  </a:lnTo>
                  <a:lnTo>
                    <a:pt x="1306698" y="1206500"/>
                  </a:lnTo>
                  <a:lnTo>
                    <a:pt x="1302611" y="1193995"/>
                  </a:lnTo>
                  <a:close/>
                </a:path>
                <a:path w="2550159" h="2387600">
                  <a:moveTo>
                    <a:pt x="1314524" y="1193800"/>
                  </a:moveTo>
                  <a:lnTo>
                    <a:pt x="1305662" y="1193800"/>
                  </a:lnTo>
                  <a:lnTo>
                    <a:pt x="1306698" y="1206500"/>
                  </a:lnTo>
                  <a:lnTo>
                    <a:pt x="1318394" y="1206500"/>
                  </a:lnTo>
                  <a:lnTo>
                    <a:pt x="1314524" y="1193800"/>
                  </a:lnTo>
                  <a:close/>
                </a:path>
                <a:path w="2550159" h="2387600">
                  <a:moveTo>
                    <a:pt x="1274752" y="1193800"/>
                  </a:moveTo>
                  <a:lnTo>
                    <a:pt x="1271799" y="1193800"/>
                  </a:lnTo>
                  <a:lnTo>
                    <a:pt x="1277043" y="1200546"/>
                  </a:lnTo>
                  <a:lnTo>
                    <a:pt x="1276545" y="1198349"/>
                  </a:lnTo>
                  <a:lnTo>
                    <a:pt x="1274752" y="1193800"/>
                  </a:lnTo>
                  <a:close/>
                </a:path>
                <a:path w="2550159" h="2387600">
                  <a:moveTo>
                    <a:pt x="1275512" y="1193800"/>
                  </a:moveTo>
                  <a:lnTo>
                    <a:pt x="1274752" y="1193800"/>
                  </a:lnTo>
                  <a:lnTo>
                    <a:pt x="1276545" y="1198349"/>
                  </a:lnTo>
                  <a:lnTo>
                    <a:pt x="1275512" y="1193800"/>
                  </a:lnTo>
                  <a:close/>
                </a:path>
                <a:path w="2550159" h="2387600">
                  <a:moveTo>
                    <a:pt x="1302647" y="1193800"/>
                  </a:moveTo>
                  <a:lnTo>
                    <a:pt x="1302611" y="1193995"/>
                  </a:lnTo>
                  <a:lnTo>
                    <a:pt x="1302647" y="1193800"/>
                  </a:lnTo>
                  <a:close/>
                </a:path>
                <a:path w="2550159" h="2387600">
                  <a:moveTo>
                    <a:pt x="1289823" y="1181100"/>
                  </a:moveTo>
                  <a:lnTo>
                    <a:pt x="1278772" y="1181100"/>
                  </a:lnTo>
                  <a:lnTo>
                    <a:pt x="1282856" y="1193800"/>
                  </a:lnTo>
                  <a:lnTo>
                    <a:pt x="1292784" y="1193800"/>
                  </a:lnTo>
                  <a:lnTo>
                    <a:pt x="1289823" y="1181100"/>
                  </a:lnTo>
                  <a:close/>
                </a:path>
                <a:path w="2550159" h="2387600">
                  <a:moveTo>
                    <a:pt x="1226585" y="1168400"/>
                  </a:moveTo>
                  <a:lnTo>
                    <a:pt x="1218095" y="1168400"/>
                  </a:lnTo>
                  <a:lnTo>
                    <a:pt x="1227663" y="1181100"/>
                  </a:lnTo>
                  <a:lnTo>
                    <a:pt x="1226585" y="1168400"/>
                  </a:lnTo>
                  <a:close/>
                </a:path>
                <a:path w="2550159" h="2387600">
                  <a:moveTo>
                    <a:pt x="1253023" y="1168400"/>
                  </a:moveTo>
                  <a:lnTo>
                    <a:pt x="1230371" y="1168400"/>
                  </a:lnTo>
                  <a:lnTo>
                    <a:pt x="1234497" y="1181100"/>
                  </a:lnTo>
                  <a:lnTo>
                    <a:pt x="1259789" y="1181100"/>
                  </a:lnTo>
                  <a:lnTo>
                    <a:pt x="1253023" y="1168400"/>
                  </a:lnTo>
                  <a:close/>
                </a:path>
                <a:path w="2550159" h="2387600">
                  <a:moveTo>
                    <a:pt x="1276123" y="1168400"/>
                  </a:moveTo>
                  <a:lnTo>
                    <a:pt x="1258773" y="1168400"/>
                  </a:lnTo>
                  <a:lnTo>
                    <a:pt x="1262134" y="1181100"/>
                  </a:lnTo>
                  <a:lnTo>
                    <a:pt x="1284177" y="1181100"/>
                  </a:lnTo>
                  <a:lnTo>
                    <a:pt x="1276123" y="1168400"/>
                  </a:lnTo>
                  <a:close/>
                </a:path>
                <a:path w="2550159" h="2387600">
                  <a:moveTo>
                    <a:pt x="1254410" y="1143000"/>
                  </a:moveTo>
                  <a:lnTo>
                    <a:pt x="1194145" y="1143000"/>
                  </a:lnTo>
                  <a:lnTo>
                    <a:pt x="1206879" y="1155700"/>
                  </a:lnTo>
                  <a:lnTo>
                    <a:pt x="1207845" y="1168400"/>
                  </a:lnTo>
                  <a:lnTo>
                    <a:pt x="1257299" y="1168400"/>
                  </a:lnTo>
                  <a:lnTo>
                    <a:pt x="1245873" y="1155700"/>
                  </a:lnTo>
                  <a:lnTo>
                    <a:pt x="1255711" y="1155700"/>
                  </a:lnTo>
                  <a:lnTo>
                    <a:pt x="1254410" y="1143000"/>
                  </a:lnTo>
                  <a:close/>
                </a:path>
                <a:path w="2550159" h="2387600">
                  <a:moveTo>
                    <a:pt x="1272039" y="1155700"/>
                  </a:moveTo>
                  <a:lnTo>
                    <a:pt x="1265143" y="1155700"/>
                  </a:lnTo>
                  <a:lnTo>
                    <a:pt x="1261976" y="1168400"/>
                  </a:lnTo>
                  <a:lnTo>
                    <a:pt x="1275082" y="1168400"/>
                  </a:lnTo>
                  <a:lnTo>
                    <a:pt x="1272039" y="1155700"/>
                  </a:lnTo>
                  <a:close/>
                </a:path>
                <a:path w="2550159" h="2387600">
                  <a:moveTo>
                    <a:pt x="1174922" y="1130300"/>
                  </a:moveTo>
                  <a:lnTo>
                    <a:pt x="1183718" y="1143000"/>
                  </a:lnTo>
                  <a:lnTo>
                    <a:pt x="1185686" y="1143000"/>
                  </a:lnTo>
                  <a:lnTo>
                    <a:pt x="1174922" y="1130300"/>
                  </a:lnTo>
                  <a:close/>
                </a:path>
                <a:path w="2550159" h="2387600">
                  <a:moveTo>
                    <a:pt x="1188032" y="1130300"/>
                  </a:moveTo>
                  <a:lnTo>
                    <a:pt x="1178304" y="1130300"/>
                  </a:lnTo>
                  <a:lnTo>
                    <a:pt x="1188788" y="1143000"/>
                  </a:lnTo>
                  <a:lnTo>
                    <a:pt x="1195156" y="1143000"/>
                  </a:lnTo>
                  <a:lnTo>
                    <a:pt x="1188032" y="1130300"/>
                  </a:lnTo>
                  <a:close/>
                </a:path>
                <a:path w="2550159" h="2387600">
                  <a:moveTo>
                    <a:pt x="1231988" y="1130300"/>
                  </a:moveTo>
                  <a:lnTo>
                    <a:pt x="1190823" y="1130300"/>
                  </a:lnTo>
                  <a:lnTo>
                    <a:pt x="1195156" y="1143000"/>
                  </a:lnTo>
                  <a:lnTo>
                    <a:pt x="1229232" y="1143000"/>
                  </a:lnTo>
                  <a:lnTo>
                    <a:pt x="1231988" y="1130300"/>
                  </a:lnTo>
                  <a:close/>
                </a:path>
                <a:path w="2550159" h="2387600">
                  <a:moveTo>
                    <a:pt x="1239448" y="1130300"/>
                  </a:moveTo>
                  <a:lnTo>
                    <a:pt x="1233541" y="1130300"/>
                  </a:lnTo>
                  <a:lnTo>
                    <a:pt x="1229232" y="1143000"/>
                  </a:lnTo>
                  <a:lnTo>
                    <a:pt x="1241485" y="1143000"/>
                  </a:lnTo>
                  <a:lnTo>
                    <a:pt x="1239448" y="1130300"/>
                  </a:lnTo>
                  <a:close/>
                </a:path>
                <a:path w="2550159" h="2387600">
                  <a:moveTo>
                    <a:pt x="1244311" y="1130300"/>
                  </a:moveTo>
                  <a:lnTo>
                    <a:pt x="1245192" y="1143000"/>
                  </a:lnTo>
                  <a:lnTo>
                    <a:pt x="1247297" y="1143000"/>
                  </a:lnTo>
                  <a:lnTo>
                    <a:pt x="1244311" y="1130300"/>
                  </a:lnTo>
                  <a:close/>
                </a:path>
                <a:path w="2550159" h="2387600">
                  <a:moveTo>
                    <a:pt x="1178635" y="1117600"/>
                  </a:moveTo>
                  <a:lnTo>
                    <a:pt x="1178018" y="1117600"/>
                  </a:lnTo>
                  <a:lnTo>
                    <a:pt x="1176802" y="1130300"/>
                  </a:lnTo>
                  <a:lnTo>
                    <a:pt x="1183185" y="1130300"/>
                  </a:lnTo>
                  <a:lnTo>
                    <a:pt x="1178635" y="1117600"/>
                  </a:lnTo>
                  <a:close/>
                </a:path>
                <a:path w="2550159" h="2387600">
                  <a:moveTo>
                    <a:pt x="1206031" y="1117600"/>
                  </a:moveTo>
                  <a:lnTo>
                    <a:pt x="1179734" y="1117600"/>
                  </a:lnTo>
                  <a:lnTo>
                    <a:pt x="1191832" y="1130300"/>
                  </a:lnTo>
                  <a:lnTo>
                    <a:pt x="1215516" y="1130300"/>
                  </a:lnTo>
                  <a:lnTo>
                    <a:pt x="1206031" y="1117600"/>
                  </a:lnTo>
                  <a:close/>
                </a:path>
                <a:path w="2550159" h="2387600">
                  <a:moveTo>
                    <a:pt x="1217284" y="1117600"/>
                  </a:moveTo>
                  <a:lnTo>
                    <a:pt x="1216680" y="1130300"/>
                  </a:lnTo>
                  <a:lnTo>
                    <a:pt x="1219562" y="1130300"/>
                  </a:lnTo>
                  <a:lnTo>
                    <a:pt x="1217284" y="1117600"/>
                  </a:lnTo>
                  <a:close/>
                </a:path>
                <a:path w="2550159" h="2387600">
                  <a:moveTo>
                    <a:pt x="1199364" y="1104900"/>
                  </a:moveTo>
                  <a:lnTo>
                    <a:pt x="1151285" y="1104900"/>
                  </a:lnTo>
                  <a:lnTo>
                    <a:pt x="1155592" y="1117600"/>
                  </a:lnTo>
                  <a:lnTo>
                    <a:pt x="1205248" y="1117600"/>
                  </a:lnTo>
                  <a:lnTo>
                    <a:pt x="1199364" y="1104900"/>
                  </a:lnTo>
                  <a:close/>
                </a:path>
                <a:path w="2550159" h="2387600">
                  <a:moveTo>
                    <a:pt x="1201184" y="1092200"/>
                  </a:moveTo>
                  <a:lnTo>
                    <a:pt x="1145813" y="1092200"/>
                  </a:lnTo>
                  <a:lnTo>
                    <a:pt x="1148497" y="1104900"/>
                  </a:lnTo>
                  <a:lnTo>
                    <a:pt x="1205424" y="1104900"/>
                  </a:lnTo>
                  <a:lnTo>
                    <a:pt x="1201184" y="1092200"/>
                  </a:lnTo>
                  <a:close/>
                </a:path>
                <a:path w="2550159" h="2387600">
                  <a:moveTo>
                    <a:pt x="1157666" y="1066800"/>
                  </a:moveTo>
                  <a:lnTo>
                    <a:pt x="1144168" y="1066800"/>
                  </a:lnTo>
                  <a:lnTo>
                    <a:pt x="1138267" y="1076133"/>
                  </a:lnTo>
                  <a:lnTo>
                    <a:pt x="1136623" y="1079500"/>
                  </a:lnTo>
                  <a:lnTo>
                    <a:pt x="1135300" y="1092200"/>
                  </a:lnTo>
                  <a:lnTo>
                    <a:pt x="1174772" y="1092200"/>
                  </a:lnTo>
                  <a:lnTo>
                    <a:pt x="1170056" y="1079500"/>
                  </a:lnTo>
                  <a:lnTo>
                    <a:pt x="1165352" y="1079500"/>
                  </a:lnTo>
                  <a:lnTo>
                    <a:pt x="1157666" y="1066800"/>
                  </a:lnTo>
                  <a:close/>
                </a:path>
                <a:path w="2550159" h="2387600">
                  <a:moveTo>
                    <a:pt x="1177459" y="1081559"/>
                  </a:moveTo>
                  <a:lnTo>
                    <a:pt x="1174772" y="1092200"/>
                  </a:lnTo>
                  <a:lnTo>
                    <a:pt x="1188681" y="1092200"/>
                  </a:lnTo>
                  <a:lnTo>
                    <a:pt x="1177459" y="1081559"/>
                  </a:lnTo>
                  <a:close/>
                </a:path>
                <a:path w="2550159" h="2387600">
                  <a:moveTo>
                    <a:pt x="1177980" y="1079500"/>
                  </a:moveTo>
                  <a:lnTo>
                    <a:pt x="1175287" y="1079500"/>
                  </a:lnTo>
                  <a:lnTo>
                    <a:pt x="1177459" y="1081559"/>
                  </a:lnTo>
                  <a:lnTo>
                    <a:pt x="1177980" y="1079500"/>
                  </a:lnTo>
                  <a:close/>
                </a:path>
                <a:path w="2550159" h="2387600">
                  <a:moveTo>
                    <a:pt x="1129363" y="1066800"/>
                  </a:moveTo>
                  <a:lnTo>
                    <a:pt x="1121803" y="1066800"/>
                  </a:lnTo>
                  <a:lnTo>
                    <a:pt x="1117569" y="1079500"/>
                  </a:lnTo>
                  <a:lnTo>
                    <a:pt x="1130028" y="1079500"/>
                  </a:lnTo>
                  <a:lnTo>
                    <a:pt x="1129363" y="1066800"/>
                  </a:lnTo>
                  <a:close/>
                </a:path>
                <a:path w="2550159" h="2387600">
                  <a:moveTo>
                    <a:pt x="1142822" y="1066800"/>
                  </a:moveTo>
                  <a:lnTo>
                    <a:pt x="1133091" y="1066800"/>
                  </a:lnTo>
                  <a:lnTo>
                    <a:pt x="1136138" y="1079500"/>
                  </a:lnTo>
                  <a:lnTo>
                    <a:pt x="1138267" y="1076133"/>
                  </a:lnTo>
                  <a:lnTo>
                    <a:pt x="1142822" y="1066800"/>
                  </a:lnTo>
                  <a:close/>
                </a:path>
                <a:path w="2550159" h="2387600">
                  <a:moveTo>
                    <a:pt x="1167909" y="1066800"/>
                  </a:moveTo>
                  <a:lnTo>
                    <a:pt x="1161415" y="1066800"/>
                  </a:lnTo>
                  <a:lnTo>
                    <a:pt x="1165352" y="1079500"/>
                  </a:lnTo>
                  <a:lnTo>
                    <a:pt x="1175287" y="1079500"/>
                  </a:lnTo>
                  <a:lnTo>
                    <a:pt x="1167909" y="1066800"/>
                  </a:lnTo>
                  <a:close/>
                </a:path>
                <a:path w="2550159" h="2387600">
                  <a:moveTo>
                    <a:pt x="1144168" y="1066800"/>
                  </a:moveTo>
                  <a:lnTo>
                    <a:pt x="1142822" y="1066800"/>
                  </a:lnTo>
                  <a:lnTo>
                    <a:pt x="1138267" y="1076133"/>
                  </a:lnTo>
                  <a:lnTo>
                    <a:pt x="1144168" y="1066800"/>
                  </a:lnTo>
                  <a:close/>
                </a:path>
                <a:path w="2550159" h="2387600">
                  <a:moveTo>
                    <a:pt x="1151823" y="1041400"/>
                  </a:moveTo>
                  <a:lnTo>
                    <a:pt x="1146431" y="1041400"/>
                  </a:lnTo>
                  <a:lnTo>
                    <a:pt x="1145352" y="1054100"/>
                  </a:lnTo>
                  <a:lnTo>
                    <a:pt x="1097398" y="1054100"/>
                  </a:lnTo>
                  <a:lnTo>
                    <a:pt x="1105877" y="1066800"/>
                  </a:lnTo>
                  <a:lnTo>
                    <a:pt x="1149804" y="1066800"/>
                  </a:lnTo>
                  <a:lnTo>
                    <a:pt x="1152528" y="1054100"/>
                  </a:lnTo>
                  <a:lnTo>
                    <a:pt x="1151823" y="1041400"/>
                  </a:lnTo>
                  <a:close/>
                </a:path>
                <a:path w="2550159" h="2387600">
                  <a:moveTo>
                    <a:pt x="1160421" y="1054100"/>
                  </a:moveTo>
                  <a:lnTo>
                    <a:pt x="1155143" y="1054100"/>
                  </a:lnTo>
                  <a:lnTo>
                    <a:pt x="1150221" y="1066800"/>
                  </a:lnTo>
                  <a:lnTo>
                    <a:pt x="1160226" y="1066800"/>
                  </a:lnTo>
                  <a:lnTo>
                    <a:pt x="1160421" y="1054100"/>
                  </a:lnTo>
                  <a:close/>
                </a:path>
                <a:path w="2550159" h="2387600">
                  <a:moveTo>
                    <a:pt x="1169854" y="1054100"/>
                  </a:moveTo>
                  <a:lnTo>
                    <a:pt x="1165383" y="1054100"/>
                  </a:lnTo>
                  <a:lnTo>
                    <a:pt x="1169215" y="1066800"/>
                  </a:lnTo>
                  <a:lnTo>
                    <a:pt x="1169854" y="1054100"/>
                  </a:lnTo>
                  <a:close/>
                </a:path>
                <a:path w="2550159" h="2387600">
                  <a:moveTo>
                    <a:pt x="1091476" y="1041400"/>
                  </a:moveTo>
                  <a:lnTo>
                    <a:pt x="1082401" y="1041400"/>
                  </a:lnTo>
                  <a:lnTo>
                    <a:pt x="1088954" y="1054100"/>
                  </a:lnTo>
                  <a:lnTo>
                    <a:pt x="1094416" y="1054100"/>
                  </a:lnTo>
                  <a:lnTo>
                    <a:pt x="1091476" y="1041400"/>
                  </a:lnTo>
                  <a:close/>
                </a:path>
                <a:path w="2550159" h="2387600">
                  <a:moveTo>
                    <a:pt x="1141174" y="1041400"/>
                  </a:moveTo>
                  <a:lnTo>
                    <a:pt x="1093113" y="1041400"/>
                  </a:lnTo>
                  <a:lnTo>
                    <a:pt x="1094416" y="1054100"/>
                  </a:lnTo>
                  <a:lnTo>
                    <a:pt x="1145352" y="1054100"/>
                  </a:lnTo>
                  <a:lnTo>
                    <a:pt x="1141174" y="1041400"/>
                  </a:lnTo>
                  <a:close/>
                </a:path>
                <a:path w="2550159" h="2387600">
                  <a:moveTo>
                    <a:pt x="1128724" y="1028700"/>
                  </a:moveTo>
                  <a:lnTo>
                    <a:pt x="1074582" y="1028700"/>
                  </a:lnTo>
                  <a:lnTo>
                    <a:pt x="1077462" y="1041400"/>
                  </a:lnTo>
                  <a:lnTo>
                    <a:pt x="1135199" y="1041400"/>
                  </a:lnTo>
                  <a:lnTo>
                    <a:pt x="1128724" y="1028700"/>
                  </a:lnTo>
                  <a:close/>
                </a:path>
                <a:path w="2550159" h="2387600">
                  <a:moveTo>
                    <a:pt x="1091877" y="1016000"/>
                  </a:moveTo>
                  <a:lnTo>
                    <a:pt x="1063375" y="1016000"/>
                  </a:lnTo>
                  <a:lnTo>
                    <a:pt x="1068115" y="1028700"/>
                  </a:lnTo>
                  <a:lnTo>
                    <a:pt x="1092338" y="1028700"/>
                  </a:lnTo>
                  <a:lnTo>
                    <a:pt x="1091877" y="1016000"/>
                  </a:lnTo>
                  <a:close/>
                </a:path>
                <a:path w="2550159" h="2387600">
                  <a:moveTo>
                    <a:pt x="1115908" y="1016000"/>
                  </a:moveTo>
                  <a:lnTo>
                    <a:pt x="1096172" y="1016000"/>
                  </a:lnTo>
                  <a:lnTo>
                    <a:pt x="1097297" y="1028700"/>
                  </a:lnTo>
                  <a:lnTo>
                    <a:pt x="1114913" y="1028700"/>
                  </a:lnTo>
                  <a:lnTo>
                    <a:pt x="1115908" y="1016000"/>
                  </a:lnTo>
                  <a:close/>
                </a:path>
                <a:path w="2550159" h="2387600">
                  <a:moveTo>
                    <a:pt x="1036219" y="990600"/>
                  </a:moveTo>
                  <a:lnTo>
                    <a:pt x="1043307" y="1003300"/>
                  </a:lnTo>
                  <a:lnTo>
                    <a:pt x="1055498" y="1016000"/>
                  </a:lnTo>
                  <a:lnTo>
                    <a:pt x="1099918" y="1016000"/>
                  </a:lnTo>
                  <a:lnTo>
                    <a:pt x="1101689" y="1003300"/>
                  </a:lnTo>
                  <a:lnTo>
                    <a:pt x="1047722" y="1003300"/>
                  </a:lnTo>
                  <a:lnTo>
                    <a:pt x="1036219" y="990600"/>
                  </a:lnTo>
                  <a:close/>
                </a:path>
                <a:path w="2550159" h="2387600">
                  <a:moveTo>
                    <a:pt x="1064649" y="977900"/>
                  </a:moveTo>
                  <a:lnTo>
                    <a:pt x="1015838" y="977900"/>
                  </a:lnTo>
                  <a:lnTo>
                    <a:pt x="1024705" y="990600"/>
                  </a:lnTo>
                  <a:lnTo>
                    <a:pt x="1041910" y="990600"/>
                  </a:lnTo>
                  <a:lnTo>
                    <a:pt x="1047722" y="1003300"/>
                  </a:lnTo>
                  <a:lnTo>
                    <a:pt x="1088670" y="1003300"/>
                  </a:lnTo>
                  <a:lnTo>
                    <a:pt x="1074725" y="990600"/>
                  </a:lnTo>
                  <a:lnTo>
                    <a:pt x="1064649" y="977900"/>
                  </a:lnTo>
                  <a:close/>
                </a:path>
                <a:path w="2550159" h="2387600">
                  <a:moveTo>
                    <a:pt x="1086935" y="990600"/>
                  </a:moveTo>
                  <a:lnTo>
                    <a:pt x="1088670" y="1003300"/>
                  </a:lnTo>
                  <a:lnTo>
                    <a:pt x="1095415" y="1003300"/>
                  </a:lnTo>
                  <a:lnTo>
                    <a:pt x="1095499" y="1002197"/>
                  </a:lnTo>
                  <a:lnTo>
                    <a:pt x="1086935" y="990600"/>
                  </a:lnTo>
                  <a:close/>
                </a:path>
                <a:path w="2550159" h="2387600">
                  <a:moveTo>
                    <a:pt x="1096381" y="990600"/>
                  </a:moveTo>
                  <a:lnTo>
                    <a:pt x="1095499" y="1002197"/>
                  </a:lnTo>
                  <a:lnTo>
                    <a:pt x="1096313" y="1003300"/>
                  </a:lnTo>
                  <a:lnTo>
                    <a:pt x="1096381" y="990600"/>
                  </a:lnTo>
                  <a:close/>
                </a:path>
                <a:path w="2550159" h="2387600">
                  <a:moveTo>
                    <a:pt x="1056837" y="952500"/>
                  </a:moveTo>
                  <a:lnTo>
                    <a:pt x="1059240" y="965200"/>
                  </a:lnTo>
                  <a:lnTo>
                    <a:pt x="1061470" y="965200"/>
                  </a:lnTo>
                  <a:lnTo>
                    <a:pt x="1059323" y="977900"/>
                  </a:lnTo>
                  <a:lnTo>
                    <a:pt x="1064649" y="977900"/>
                  </a:lnTo>
                  <a:lnTo>
                    <a:pt x="1077993" y="990600"/>
                  </a:lnTo>
                  <a:lnTo>
                    <a:pt x="1077593" y="977900"/>
                  </a:lnTo>
                  <a:lnTo>
                    <a:pt x="1066747" y="965200"/>
                  </a:lnTo>
                  <a:lnTo>
                    <a:pt x="1056837" y="952500"/>
                  </a:lnTo>
                  <a:close/>
                </a:path>
                <a:path w="2550159" h="2387600">
                  <a:moveTo>
                    <a:pt x="1061470" y="965200"/>
                  </a:moveTo>
                  <a:lnTo>
                    <a:pt x="1001158" y="965200"/>
                  </a:lnTo>
                  <a:lnTo>
                    <a:pt x="1006531" y="977900"/>
                  </a:lnTo>
                  <a:lnTo>
                    <a:pt x="1053428" y="977900"/>
                  </a:lnTo>
                  <a:lnTo>
                    <a:pt x="1061470" y="965200"/>
                  </a:lnTo>
                  <a:close/>
                </a:path>
                <a:path w="2550159" h="2387600">
                  <a:moveTo>
                    <a:pt x="992172" y="939800"/>
                  </a:moveTo>
                  <a:lnTo>
                    <a:pt x="991095" y="939800"/>
                  </a:lnTo>
                  <a:lnTo>
                    <a:pt x="991556" y="952500"/>
                  </a:lnTo>
                  <a:lnTo>
                    <a:pt x="987510" y="952500"/>
                  </a:lnTo>
                  <a:lnTo>
                    <a:pt x="993143" y="965200"/>
                  </a:lnTo>
                  <a:lnTo>
                    <a:pt x="997001" y="965200"/>
                  </a:lnTo>
                  <a:lnTo>
                    <a:pt x="992172" y="939800"/>
                  </a:lnTo>
                  <a:close/>
                </a:path>
                <a:path w="2550159" h="2387600">
                  <a:moveTo>
                    <a:pt x="1031617" y="939800"/>
                  </a:moveTo>
                  <a:lnTo>
                    <a:pt x="994009" y="939800"/>
                  </a:lnTo>
                  <a:lnTo>
                    <a:pt x="998794" y="952500"/>
                  </a:lnTo>
                  <a:lnTo>
                    <a:pt x="1002812" y="965200"/>
                  </a:lnTo>
                  <a:lnTo>
                    <a:pt x="1045556" y="965200"/>
                  </a:lnTo>
                  <a:lnTo>
                    <a:pt x="1044519" y="952500"/>
                  </a:lnTo>
                  <a:lnTo>
                    <a:pt x="1037722" y="952500"/>
                  </a:lnTo>
                  <a:lnTo>
                    <a:pt x="1031617" y="939800"/>
                  </a:lnTo>
                  <a:close/>
                </a:path>
                <a:path w="2550159" h="2387600">
                  <a:moveTo>
                    <a:pt x="991095" y="939800"/>
                  </a:moveTo>
                  <a:lnTo>
                    <a:pt x="977996" y="939800"/>
                  </a:lnTo>
                  <a:lnTo>
                    <a:pt x="981871" y="952500"/>
                  </a:lnTo>
                  <a:lnTo>
                    <a:pt x="987985" y="952500"/>
                  </a:lnTo>
                  <a:lnTo>
                    <a:pt x="991095" y="939800"/>
                  </a:lnTo>
                  <a:close/>
                </a:path>
                <a:path w="2550159" h="2387600">
                  <a:moveTo>
                    <a:pt x="1007282" y="927100"/>
                  </a:moveTo>
                  <a:lnTo>
                    <a:pt x="970783" y="927100"/>
                  </a:lnTo>
                  <a:lnTo>
                    <a:pt x="970217" y="939800"/>
                  </a:lnTo>
                  <a:lnTo>
                    <a:pt x="1009828" y="939800"/>
                  </a:lnTo>
                  <a:lnTo>
                    <a:pt x="1007282" y="927100"/>
                  </a:lnTo>
                  <a:close/>
                </a:path>
                <a:path w="2550159" h="2387600">
                  <a:moveTo>
                    <a:pt x="1016416" y="929180"/>
                  </a:moveTo>
                  <a:lnTo>
                    <a:pt x="1015734" y="939800"/>
                  </a:lnTo>
                  <a:lnTo>
                    <a:pt x="1020435" y="939800"/>
                  </a:lnTo>
                  <a:lnTo>
                    <a:pt x="1016416" y="929180"/>
                  </a:lnTo>
                  <a:close/>
                </a:path>
                <a:path w="2550159" h="2387600">
                  <a:moveTo>
                    <a:pt x="1016550" y="927100"/>
                  </a:moveTo>
                  <a:lnTo>
                    <a:pt x="1015629" y="927100"/>
                  </a:lnTo>
                  <a:lnTo>
                    <a:pt x="1016416" y="929180"/>
                  </a:lnTo>
                  <a:lnTo>
                    <a:pt x="1016550" y="927100"/>
                  </a:lnTo>
                  <a:close/>
                </a:path>
                <a:path w="2550159" h="2387600">
                  <a:moveTo>
                    <a:pt x="956827" y="914400"/>
                  </a:moveTo>
                  <a:lnTo>
                    <a:pt x="950147" y="914400"/>
                  </a:lnTo>
                  <a:lnTo>
                    <a:pt x="957448" y="927100"/>
                  </a:lnTo>
                  <a:lnTo>
                    <a:pt x="961689" y="927100"/>
                  </a:lnTo>
                  <a:lnTo>
                    <a:pt x="956827" y="914400"/>
                  </a:lnTo>
                  <a:close/>
                </a:path>
                <a:path w="2550159" h="2387600">
                  <a:moveTo>
                    <a:pt x="1001608" y="901700"/>
                  </a:moveTo>
                  <a:lnTo>
                    <a:pt x="995744" y="901700"/>
                  </a:lnTo>
                  <a:lnTo>
                    <a:pt x="995603" y="914400"/>
                  </a:lnTo>
                  <a:lnTo>
                    <a:pt x="969295" y="914400"/>
                  </a:lnTo>
                  <a:lnTo>
                    <a:pt x="967558" y="927100"/>
                  </a:lnTo>
                  <a:lnTo>
                    <a:pt x="1010288" y="927100"/>
                  </a:lnTo>
                  <a:lnTo>
                    <a:pt x="1010259" y="914400"/>
                  </a:lnTo>
                  <a:lnTo>
                    <a:pt x="1001608" y="901700"/>
                  </a:lnTo>
                  <a:close/>
                </a:path>
                <a:path w="2550159" h="2387600">
                  <a:moveTo>
                    <a:pt x="960111" y="901700"/>
                  </a:moveTo>
                  <a:lnTo>
                    <a:pt x="944563" y="901700"/>
                  </a:lnTo>
                  <a:lnTo>
                    <a:pt x="945633" y="914400"/>
                  </a:lnTo>
                  <a:lnTo>
                    <a:pt x="958112" y="914400"/>
                  </a:lnTo>
                  <a:lnTo>
                    <a:pt x="960111" y="901700"/>
                  </a:lnTo>
                  <a:close/>
                </a:path>
                <a:path w="2550159" h="2387600">
                  <a:moveTo>
                    <a:pt x="995744" y="901700"/>
                  </a:moveTo>
                  <a:lnTo>
                    <a:pt x="963684" y="901700"/>
                  </a:lnTo>
                  <a:lnTo>
                    <a:pt x="967266" y="914400"/>
                  </a:lnTo>
                  <a:lnTo>
                    <a:pt x="988500" y="914400"/>
                  </a:lnTo>
                  <a:lnTo>
                    <a:pt x="995744" y="901700"/>
                  </a:lnTo>
                  <a:close/>
                </a:path>
                <a:path w="2550159" h="2387600">
                  <a:moveTo>
                    <a:pt x="975436" y="889000"/>
                  </a:moveTo>
                  <a:lnTo>
                    <a:pt x="926102" y="889000"/>
                  </a:lnTo>
                  <a:lnTo>
                    <a:pt x="928788" y="901700"/>
                  </a:lnTo>
                  <a:lnTo>
                    <a:pt x="980726" y="901700"/>
                  </a:lnTo>
                  <a:lnTo>
                    <a:pt x="975436" y="889000"/>
                  </a:lnTo>
                  <a:close/>
                </a:path>
                <a:path w="2550159" h="2387600">
                  <a:moveTo>
                    <a:pt x="979876" y="891689"/>
                  </a:moveTo>
                  <a:lnTo>
                    <a:pt x="982448" y="901700"/>
                  </a:lnTo>
                  <a:lnTo>
                    <a:pt x="984572" y="901700"/>
                  </a:lnTo>
                  <a:lnTo>
                    <a:pt x="979876" y="891689"/>
                  </a:lnTo>
                  <a:close/>
                </a:path>
                <a:path w="2550159" h="2387600">
                  <a:moveTo>
                    <a:pt x="979185" y="889000"/>
                  </a:moveTo>
                  <a:lnTo>
                    <a:pt x="978614" y="889000"/>
                  </a:lnTo>
                  <a:lnTo>
                    <a:pt x="979876" y="891689"/>
                  </a:lnTo>
                  <a:lnTo>
                    <a:pt x="979185" y="889000"/>
                  </a:lnTo>
                  <a:close/>
                </a:path>
                <a:path w="2550159" h="2387600">
                  <a:moveTo>
                    <a:pt x="953849" y="876300"/>
                  </a:moveTo>
                  <a:lnTo>
                    <a:pt x="916408" y="876300"/>
                  </a:lnTo>
                  <a:lnTo>
                    <a:pt x="915708" y="889000"/>
                  </a:lnTo>
                  <a:lnTo>
                    <a:pt x="963058" y="889000"/>
                  </a:lnTo>
                  <a:lnTo>
                    <a:pt x="953849" y="876300"/>
                  </a:lnTo>
                  <a:close/>
                </a:path>
                <a:path w="2550159" h="2387600">
                  <a:moveTo>
                    <a:pt x="967860" y="876300"/>
                  </a:moveTo>
                  <a:lnTo>
                    <a:pt x="963058" y="889000"/>
                  </a:lnTo>
                  <a:lnTo>
                    <a:pt x="971566" y="889000"/>
                  </a:lnTo>
                  <a:lnTo>
                    <a:pt x="967860" y="876300"/>
                  </a:lnTo>
                  <a:close/>
                </a:path>
                <a:path w="2550159" h="2387600">
                  <a:moveTo>
                    <a:pt x="949442" y="863600"/>
                  </a:moveTo>
                  <a:lnTo>
                    <a:pt x="898410" y="863600"/>
                  </a:lnTo>
                  <a:lnTo>
                    <a:pt x="900581" y="876300"/>
                  </a:lnTo>
                  <a:lnTo>
                    <a:pt x="947041" y="876300"/>
                  </a:lnTo>
                  <a:lnTo>
                    <a:pt x="949442" y="863600"/>
                  </a:lnTo>
                  <a:close/>
                </a:path>
                <a:path w="2550159" h="2387600">
                  <a:moveTo>
                    <a:pt x="954761" y="863600"/>
                  </a:moveTo>
                  <a:lnTo>
                    <a:pt x="953060" y="876300"/>
                  </a:lnTo>
                  <a:lnTo>
                    <a:pt x="960697" y="876300"/>
                  </a:lnTo>
                  <a:lnTo>
                    <a:pt x="954761" y="863600"/>
                  </a:lnTo>
                  <a:close/>
                </a:path>
                <a:path w="2550159" h="2387600">
                  <a:moveTo>
                    <a:pt x="926801" y="838200"/>
                  </a:moveTo>
                  <a:lnTo>
                    <a:pt x="920698" y="838200"/>
                  </a:lnTo>
                  <a:lnTo>
                    <a:pt x="926998" y="850900"/>
                  </a:lnTo>
                  <a:lnTo>
                    <a:pt x="881199" y="850900"/>
                  </a:lnTo>
                  <a:lnTo>
                    <a:pt x="887284" y="863600"/>
                  </a:lnTo>
                  <a:lnTo>
                    <a:pt x="938742" y="863600"/>
                  </a:lnTo>
                  <a:lnTo>
                    <a:pt x="932126" y="850900"/>
                  </a:lnTo>
                  <a:lnTo>
                    <a:pt x="926801" y="838200"/>
                  </a:lnTo>
                  <a:close/>
                </a:path>
                <a:path w="2550159" h="2387600">
                  <a:moveTo>
                    <a:pt x="947298" y="850900"/>
                  </a:moveTo>
                  <a:lnTo>
                    <a:pt x="943163" y="850900"/>
                  </a:lnTo>
                  <a:lnTo>
                    <a:pt x="945767" y="863600"/>
                  </a:lnTo>
                  <a:lnTo>
                    <a:pt x="950667" y="863600"/>
                  </a:lnTo>
                  <a:lnTo>
                    <a:pt x="947298" y="850900"/>
                  </a:lnTo>
                  <a:close/>
                </a:path>
                <a:path w="2550159" h="2387600">
                  <a:moveTo>
                    <a:pt x="918249" y="838200"/>
                  </a:moveTo>
                  <a:lnTo>
                    <a:pt x="871510" y="838200"/>
                  </a:lnTo>
                  <a:lnTo>
                    <a:pt x="882573" y="850900"/>
                  </a:lnTo>
                  <a:lnTo>
                    <a:pt x="926998" y="850900"/>
                  </a:lnTo>
                  <a:lnTo>
                    <a:pt x="918249" y="838200"/>
                  </a:lnTo>
                  <a:close/>
                </a:path>
                <a:path w="2550159" h="2387600">
                  <a:moveTo>
                    <a:pt x="918023" y="834720"/>
                  </a:moveTo>
                  <a:lnTo>
                    <a:pt x="918249" y="838200"/>
                  </a:lnTo>
                  <a:lnTo>
                    <a:pt x="926998" y="850900"/>
                  </a:lnTo>
                  <a:lnTo>
                    <a:pt x="920698" y="838200"/>
                  </a:lnTo>
                  <a:lnTo>
                    <a:pt x="918023" y="834720"/>
                  </a:lnTo>
                  <a:close/>
                </a:path>
                <a:path w="2550159" h="2387600">
                  <a:moveTo>
                    <a:pt x="897994" y="825500"/>
                  </a:moveTo>
                  <a:lnTo>
                    <a:pt x="866261" y="825500"/>
                  </a:lnTo>
                  <a:lnTo>
                    <a:pt x="863411" y="838200"/>
                  </a:lnTo>
                  <a:lnTo>
                    <a:pt x="905997" y="838200"/>
                  </a:lnTo>
                  <a:lnTo>
                    <a:pt x="897994" y="825500"/>
                  </a:lnTo>
                  <a:close/>
                </a:path>
                <a:path w="2550159" h="2387600">
                  <a:moveTo>
                    <a:pt x="917422" y="825500"/>
                  </a:moveTo>
                  <a:lnTo>
                    <a:pt x="910932" y="825500"/>
                  </a:lnTo>
                  <a:lnTo>
                    <a:pt x="918023" y="834720"/>
                  </a:lnTo>
                  <a:lnTo>
                    <a:pt x="917422" y="825500"/>
                  </a:lnTo>
                  <a:close/>
                </a:path>
                <a:path w="2550159" h="2387600">
                  <a:moveTo>
                    <a:pt x="874922" y="812800"/>
                  </a:moveTo>
                  <a:lnTo>
                    <a:pt x="848736" y="812800"/>
                  </a:lnTo>
                  <a:lnTo>
                    <a:pt x="849992" y="825500"/>
                  </a:lnTo>
                  <a:lnTo>
                    <a:pt x="868629" y="825500"/>
                  </a:lnTo>
                  <a:lnTo>
                    <a:pt x="874922" y="812800"/>
                  </a:lnTo>
                  <a:close/>
                </a:path>
                <a:path w="2550159" h="2387600">
                  <a:moveTo>
                    <a:pt x="879056" y="812800"/>
                  </a:moveTo>
                  <a:lnTo>
                    <a:pt x="874922" y="812800"/>
                  </a:lnTo>
                  <a:lnTo>
                    <a:pt x="868629" y="825500"/>
                  </a:lnTo>
                  <a:lnTo>
                    <a:pt x="875141" y="825500"/>
                  </a:lnTo>
                  <a:lnTo>
                    <a:pt x="879056" y="812800"/>
                  </a:lnTo>
                  <a:close/>
                </a:path>
                <a:path w="2550159" h="2387600">
                  <a:moveTo>
                    <a:pt x="901422" y="812800"/>
                  </a:moveTo>
                  <a:lnTo>
                    <a:pt x="879056" y="812800"/>
                  </a:lnTo>
                  <a:lnTo>
                    <a:pt x="875141" y="825500"/>
                  </a:lnTo>
                  <a:lnTo>
                    <a:pt x="907637" y="825500"/>
                  </a:lnTo>
                  <a:lnTo>
                    <a:pt x="901422" y="812800"/>
                  </a:lnTo>
                  <a:close/>
                </a:path>
                <a:path w="2550159" h="2387600">
                  <a:moveTo>
                    <a:pt x="855728" y="787400"/>
                  </a:moveTo>
                  <a:lnTo>
                    <a:pt x="823791" y="787400"/>
                  </a:lnTo>
                  <a:lnTo>
                    <a:pt x="820810" y="800100"/>
                  </a:lnTo>
                  <a:lnTo>
                    <a:pt x="830600" y="800100"/>
                  </a:lnTo>
                  <a:lnTo>
                    <a:pt x="831277" y="812800"/>
                  </a:lnTo>
                  <a:lnTo>
                    <a:pt x="882990" y="812800"/>
                  </a:lnTo>
                  <a:lnTo>
                    <a:pt x="878146" y="800100"/>
                  </a:lnTo>
                  <a:lnTo>
                    <a:pt x="855728" y="787400"/>
                  </a:lnTo>
                  <a:close/>
                </a:path>
                <a:path w="2550159" h="2387600">
                  <a:moveTo>
                    <a:pt x="886114" y="800100"/>
                  </a:moveTo>
                  <a:lnTo>
                    <a:pt x="884470" y="812800"/>
                  </a:lnTo>
                  <a:lnTo>
                    <a:pt x="894020" y="812800"/>
                  </a:lnTo>
                  <a:lnTo>
                    <a:pt x="886114" y="800100"/>
                  </a:lnTo>
                  <a:close/>
                </a:path>
                <a:path w="2550159" h="2387600">
                  <a:moveTo>
                    <a:pt x="819358" y="787400"/>
                  </a:moveTo>
                  <a:lnTo>
                    <a:pt x="812939" y="787400"/>
                  </a:lnTo>
                  <a:lnTo>
                    <a:pt x="816365" y="800100"/>
                  </a:lnTo>
                  <a:lnTo>
                    <a:pt x="820810" y="800100"/>
                  </a:lnTo>
                  <a:lnTo>
                    <a:pt x="819358" y="787400"/>
                  </a:lnTo>
                  <a:close/>
                </a:path>
                <a:path w="2550159" h="2387600">
                  <a:moveTo>
                    <a:pt x="878114" y="787400"/>
                  </a:moveTo>
                  <a:lnTo>
                    <a:pt x="876072" y="787400"/>
                  </a:lnTo>
                  <a:lnTo>
                    <a:pt x="878512" y="800100"/>
                  </a:lnTo>
                  <a:lnTo>
                    <a:pt x="878114" y="787400"/>
                  </a:lnTo>
                  <a:close/>
                </a:path>
                <a:path w="2550159" h="2387600">
                  <a:moveTo>
                    <a:pt x="808528" y="749300"/>
                  </a:moveTo>
                  <a:lnTo>
                    <a:pt x="776641" y="749300"/>
                  </a:lnTo>
                  <a:lnTo>
                    <a:pt x="781822" y="762000"/>
                  </a:lnTo>
                  <a:lnTo>
                    <a:pt x="800933" y="762000"/>
                  </a:lnTo>
                  <a:lnTo>
                    <a:pt x="801411" y="774700"/>
                  </a:lnTo>
                  <a:lnTo>
                    <a:pt x="804703" y="787400"/>
                  </a:lnTo>
                  <a:lnTo>
                    <a:pt x="855487" y="787400"/>
                  </a:lnTo>
                  <a:lnTo>
                    <a:pt x="857666" y="783563"/>
                  </a:lnTo>
                  <a:lnTo>
                    <a:pt x="849967" y="774700"/>
                  </a:lnTo>
                  <a:lnTo>
                    <a:pt x="828132" y="774700"/>
                  </a:lnTo>
                  <a:lnTo>
                    <a:pt x="813415" y="762000"/>
                  </a:lnTo>
                  <a:lnTo>
                    <a:pt x="808528" y="749300"/>
                  </a:lnTo>
                  <a:close/>
                </a:path>
                <a:path w="2550159" h="2387600">
                  <a:moveTo>
                    <a:pt x="862701" y="774700"/>
                  </a:moveTo>
                  <a:lnTo>
                    <a:pt x="857666" y="783563"/>
                  </a:lnTo>
                  <a:lnTo>
                    <a:pt x="860998" y="787400"/>
                  </a:lnTo>
                  <a:lnTo>
                    <a:pt x="862701" y="774700"/>
                  </a:lnTo>
                  <a:close/>
                </a:path>
                <a:path w="2550159" h="2387600">
                  <a:moveTo>
                    <a:pt x="863664" y="774700"/>
                  </a:moveTo>
                  <a:lnTo>
                    <a:pt x="865821" y="787400"/>
                  </a:lnTo>
                  <a:lnTo>
                    <a:pt x="866202" y="787400"/>
                  </a:lnTo>
                  <a:lnTo>
                    <a:pt x="863664" y="774700"/>
                  </a:lnTo>
                  <a:close/>
                </a:path>
                <a:path w="2550159" h="2387600">
                  <a:moveTo>
                    <a:pt x="818485" y="749300"/>
                  </a:moveTo>
                  <a:lnTo>
                    <a:pt x="808528" y="749300"/>
                  </a:lnTo>
                  <a:lnTo>
                    <a:pt x="819968" y="762000"/>
                  </a:lnTo>
                  <a:lnTo>
                    <a:pt x="828132" y="774700"/>
                  </a:lnTo>
                  <a:lnTo>
                    <a:pt x="840324" y="774700"/>
                  </a:lnTo>
                  <a:lnTo>
                    <a:pt x="842786" y="762000"/>
                  </a:lnTo>
                  <a:lnTo>
                    <a:pt x="825345" y="762000"/>
                  </a:lnTo>
                  <a:lnTo>
                    <a:pt x="818485" y="749300"/>
                  </a:lnTo>
                  <a:close/>
                </a:path>
                <a:path w="2550159" h="2387600">
                  <a:moveTo>
                    <a:pt x="823834" y="736600"/>
                  </a:moveTo>
                  <a:lnTo>
                    <a:pt x="762446" y="736600"/>
                  </a:lnTo>
                  <a:lnTo>
                    <a:pt x="769547" y="749300"/>
                  </a:lnTo>
                  <a:lnTo>
                    <a:pt x="826587" y="749300"/>
                  </a:lnTo>
                  <a:lnTo>
                    <a:pt x="823834" y="736600"/>
                  </a:lnTo>
                  <a:close/>
                </a:path>
                <a:path w="2550159" h="2387600">
                  <a:moveTo>
                    <a:pt x="798659" y="723900"/>
                  </a:moveTo>
                  <a:lnTo>
                    <a:pt x="753108" y="723900"/>
                  </a:lnTo>
                  <a:lnTo>
                    <a:pt x="753256" y="736600"/>
                  </a:lnTo>
                  <a:lnTo>
                    <a:pt x="800750" y="736600"/>
                  </a:lnTo>
                  <a:lnTo>
                    <a:pt x="798659" y="723900"/>
                  </a:lnTo>
                  <a:close/>
                </a:path>
                <a:path w="2550159" h="2387600">
                  <a:moveTo>
                    <a:pt x="802930" y="723900"/>
                  </a:moveTo>
                  <a:lnTo>
                    <a:pt x="805864" y="736600"/>
                  </a:lnTo>
                  <a:lnTo>
                    <a:pt x="806598" y="736600"/>
                  </a:lnTo>
                  <a:lnTo>
                    <a:pt x="802930" y="723900"/>
                  </a:lnTo>
                  <a:close/>
                </a:path>
                <a:path w="2550159" h="2387600">
                  <a:moveTo>
                    <a:pt x="810357" y="723900"/>
                  </a:moveTo>
                  <a:lnTo>
                    <a:pt x="808121" y="723900"/>
                  </a:lnTo>
                  <a:lnTo>
                    <a:pt x="811670" y="736600"/>
                  </a:lnTo>
                  <a:lnTo>
                    <a:pt x="814416" y="736600"/>
                  </a:lnTo>
                  <a:lnTo>
                    <a:pt x="810357" y="723900"/>
                  </a:lnTo>
                  <a:close/>
                </a:path>
                <a:path w="2550159" h="2387600">
                  <a:moveTo>
                    <a:pt x="789454" y="711200"/>
                  </a:moveTo>
                  <a:lnTo>
                    <a:pt x="736953" y="711200"/>
                  </a:lnTo>
                  <a:lnTo>
                    <a:pt x="735899" y="723900"/>
                  </a:lnTo>
                  <a:lnTo>
                    <a:pt x="788274" y="723900"/>
                  </a:lnTo>
                  <a:lnTo>
                    <a:pt x="789454" y="711200"/>
                  </a:lnTo>
                  <a:close/>
                </a:path>
                <a:path w="2550159" h="2387600">
                  <a:moveTo>
                    <a:pt x="740588" y="698500"/>
                  </a:moveTo>
                  <a:lnTo>
                    <a:pt x="713114" y="698500"/>
                  </a:lnTo>
                  <a:lnTo>
                    <a:pt x="726501" y="711200"/>
                  </a:lnTo>
                  <a:lnTo>
                    <a:pt x="744088" y="711200"/>
                  </a:lnTo>
                  <a:lnTo>
                    <a:pt x="740588" y="698500"/>
                  </a:lnTo>
                  <a:close/>
                </a:path>
                <a:path w="2550159" h="2387600">
                  <a:moveTo>
                    <a:pt x="774672" y="698500"/>
                  </a:moveTo>
                  <a:lnTo>
                    <a:pt x="743898" y="698500"/>
                  </a:lnTo>
                  <a:lnTo>
                    <a:pt x="744088" y="711200"/>
                  </a:lnTo>
                  <a:lnTo>
                    <a:pt x="781458" y="711200"/>
                  </a:lnTo>
                  <a:lnTo>
                    <a:pt x="774672" y="698500"/>
                  </a:lnTo>
                  <a:close/>
                </a:path>
                <a:path w="2550159" h="2387600">
                  <a:moveTo>
                    <a:pt x="789028" y="698500"/>
                  </a:moveTo>
                  <a:lnTo>
                    <a:pt x="783133" y="711200"/>
                  </a:lnTo>
                  <a:lnTo>
                    <a:pt x="789562" y="711200"/>
                  </a:lnTo>
                  <a:lnTo>
                    <a:pt x="789028" y="698500"/>
                  </a:lnTo>
                  <a:close/>
                </a:path>
                <a:path w="2550159" h="2387600">
                  <a:moveTo>
                    <a:pt x="721573" y="685800"/>
                  </a:moveTo>
                  <a:lnTo>
                    <a:pt x="715109" y="685800"/>
                  </a:lnTo>
                  <a:lnTo>
                    <a:pt x="718064" y="698500"/>
                  </a:lnTo>
                  <a:lnTo>
                    <a:pt x="720154" y="698500"/>
                  </a:lnTo>
                  <a:lnTo>
                    <a:pt x="721573" y="685800"/>
                  </a:lnTo>
                  <a:close/>
                </a:path>
                <a:path w="2550159" h="2387600">
                  <a:moveTo>
                    <a:pt x="759175" y="685800"/>
                  </a:moveTo>
                  <a:lnTo>
                    <a:pt x="721573" y="685800"/>
                  </a:lnTo>
                  <a:lnTo>
                    <a:pt x="724295" y="698500"/>
                  </a:lnTo>
                  <a:lnTo>
                    <a:pt x="766396" y="698500"/>
                  </a:lnTo>
                  <a:lnTo>
                    <a:pt x="759175" y="685800"/>
                  </a:lnTo>
                  <a:close/>
                </a:path>
                <a:path w="2550159" h="2387600">
                  <a:moveTo>
                    <a:pt x="731723" y="647700"/>
                  </a:moveTo>
                  <a:lnTo>
                    <a:pt x="728960" y="660400"/>
                  </a:lnTo>
                  <a:lnTo>
                    <a:pt x="679084" y="660400"/>
                  </a:lnTo>
                  <a:lnTo>
                    <a:pt x="690715" y="673100"/>
                  </a:lnTo>
                  <a:lnTo>
                    <a:pt x="705914" y="685800"/>
                  </a:lnTo>
                  <a:lnTo>
                    <a:pt x="738590" y="685800"/>
                  </a:lnTo>
                  <a:lnTo>
                    <a:pt x="739333" y="673100"/>
                  </a:lnTo>
                  <a:lnTo>
                    <a:pt x="745633" y="673100"/>
                  </a:lnTo>
                  <a:lnTo>
                    <a:pt x="733742" y="660400"/>
                  </a:lnTo>
                  <a:lnTo>
                    <a:pt x="731723" y="647700"/>
                  </a:lnTo>
                  <a:close/>
                </a:path>
                <a:path w="2550159" h="2387600">
                  <a:moveTo>
                    <a:pt x="752506" y="673100"/>
                  </a:moveTo>
                  <a:lnTo>
                    <a:pt x="755137" y="685800"/>
                  </a:lnTo>
                  <a:lnTo>
                    <a:pt x="755850" y="685800"/>
                  </a:lnTo>
                  <a:lnTo>
                    <a:pt x="752506" y="673100"/>
                  </a:lnTo>
                  <a:close/>
                </a:path>
                <a:path w="2550159" h="2387600">
                  <a:moveTo>
                    <a:pt x="709973" y="647700"/>
                  </a:moveTo>
                  <a:lnTo>
                    <a:pt x="674071" y="647700"/>
                  </a:lnTo>
                  <a:lnTo>
                    <a:pt x="677511" y="660400"/>
                  </a:lnTo>
                  <a:lnTo>
                    <a:pt x="721952" y="660400"/>
                  </a:lnTo>
                  <a:lnTo>
                    <a:pt x="721706" y="659457"/>
                  </a:lnTo>
                  <a:lnTo>
                    <a:pt x="709973" y="647700"/>
                  </a:lnTo>
                  <a:close/>
                </a:path>
                <a:path w="2550159" h="2387600">
                  <a:moveTo>
                    <a:pt x="722024" y="659775"/>
                  </a:moveTo>
                  <a:lnTo>
                    <a:pt x="721952" y="660400"/>
                  </a:lnTo>
                  <a:lnTo>
                    <a:pt x="722647" y="660400"/>
                  </a:lnTo>
                  <a:lnTo>
                    <a:pt x="722024" y="659775"/>
                  </a:lnTo>
                  <a:close/>
                </a:path>
                <a:path w="2550159" h="2387600">
                  <a:moveTo>
                    <a:pt x="723417" y="647700"/>
                  </a:moveTo>
                  <a:lnTo>
                    <a:pt x="718643" y="647700"/>
                  </a:lnTo>
                  <a:lnTo>
                    <a:pt x="721706" y="659457"/>
                  </a:lnTo>
                  <a:lnTo>
                    <a:pt x="722024" y="659775"/>
                  </a:lnTo>
                  <a:lnTo>
                    <a:pt x="723417" y="647700"/>
                  </a:lnTo>
                  <a:close/>
                </a:path>
                <a:path w="2550159" h="2387600">
                  <a:moveTo>
                    <a:pt x="678460" y="622300"/>
                  </a:moveTo>
                  <a:lnTo>
                    <a:pt x="641860" y="622300"/>
                  </a:lnTo>
                  <a:lnTo>
                    <a:pt x="636551" y="635000"/>
                  </a:lnTo>
                  <a:lnTo>
                    <a:pt x="651261" y="635000"/>
                  </a:lnTo>
                  <a:lnTo>
                    <a:pt x="654278" y="647700"/>
                  </a:lnTo>
                  <a:lnTo>
                    <a:pt x="689777" y="647700"/>
                  </a:lnTo>
                  <a:lnTo>
                    <a:pt x="680057" y="635000"/>
                  </a:lnTo>
                  <a:lnTo>
                    <a:pt x="678460" y="622300"/>
                  </a:lnTo>
                  <a:close/>
                </a:path>
                <a:path w="2550159" h="2387600">
                  <a:moveTo>
                    <a:pt x="681555" y="622300"/>
                  </a:moveTo>
                  <a:lnTo>
                    <a:pt x="678460" y="622300"/>
                  </a:lnTo>
                  <a:lnTo>
                    <a:pt x="685472" y="635000"/>
                  </a:lnTo>
                  <a:lnTo>
                    <a:pt x="689777" y="647700"/>
                  </a:lnTo>
                  <a:lnTo>
                    <a:pt x="695514" y="647700"/>
                  </a:lnTo>
                  <a:lnTo>
                    <a:pt x="694714" y="635000"/>
                  </a:lnTo>
                  <a:lnTo>
                    <a:pt x="692159" y="635000"/>
                  </a:lnTo>
                  <a:lnTo>
                    <a:pt x="681555" y="622300"/>
                  </a:lnTo>
                  <a:close/>
                </a:path>
                <a:path w="2550159" h="2387600">
                  <a:moveTo>
                    <a:pt x="706751" y="637040"/>
                  </a:moveTo>
                  <a:lnTo>
                    <a:pt x="700853" y="647700"/>
                  </a:lnTo>
                  <a:lnTo>
                    <a:pt x="705354" y="647700"/>
                  </a:lnTo>
                  <a:lnTo>
                    <a:pt x="706751" y="637040"/>
                  </a:lnTo>
                  <a:close/>
                </a:path>
                <a:path w="2550159" h="2387600">
                  <a:moveTo>
                    <a:pt x="707880" y="635000"/>
                  </a:moveTo>
                  <a:lnTo>
                    <a:pt x="707019" y="635000"/>
                  </a:lnTo>
                  <a:lnTo>
                    <a:pt x="706751" y="637040"/>
                  </a:lnTo>
                  <a:lnTo>
                    <a:pt x="707880" y="635000"/>
                  </a:lnTo>
                  <a:close/>
                </a:path>
                <a:path w="2550159" h="2387600">
                  <a:moveTo>
                    <a:pt x="694850" y="622300"/>
                  </a:moveTo>
                  <a:lnTo>
                    <a:pt x="691127" y="622300"/>
                  </a:lnTo>
                  <a:lnTo>
                    <a:pt x="695188" y="635000"/>
                  </a:lnTo>
                  <a:lnTo>
                    <a:pt x="698742" y="635000"/>
                  </a:lnTo>
                  <a:lnTo>
                    <a:pt x="694850" y="622300"/>
                  </a:lnTo>
                  <a:close/>
                </a:path>
                <a:path w="2550159" h="2387600">
                  <a:moveTo>
                    <a:pt x="705575" y="622300"/>
                  </a:moveTo>
                  <a:lnTo>
                    <a:pt x="700196" y="622300"/>
                  </a:lnTo>
                  <a:lnTo>
                    <a:pt x="704332" y="635000"/>
                  </a:lnTo>
                  <a:lnTo>
                    <a:pt x="705575" y="622300"/>
                  </a:lnTo>
                  <a:close/>
                </a:path>
                <a:path w="2550159" h="2387600">
                  <a:moveTo>
                    <a:pt x="678368" y="609600"/>
                  </a:moveTo>
                  <a:lnTo>
                    <a:pt x="626783" y="609600"/>
                  </a:lnTo>
                  <a:lnTo>
                    <a:pt x="631946" y="622300"/>
                  </a:lnTo>
                  <a:lnTo>
                    <a:pt x="685146" y="622300"/>
                  </a:lnTo>
                  <a:lnTo>
                    <a:pt x="678368" y="609600"/>
                  </a:lnTo>
                  <a:close/>
                </a:path>
                <a:path w="2550159" h="2387600">
                  <a:moveTo>
                    <a:pt x="691371" y="619738"/>
                  </a:moveTo>
                  <a:lnTo>
                    <a:pt x="691251" y="622300"/>
                  </a:lnTo>
                  <a:lnTo>
                    <a:pt x="692287" y="622300"/>
                  </a:lnTo>
                  <a:lnTo>
                    <a:pt x="691371" y="619738"/>
                  </a:lnTo>
                  <a:close/>
                </a:path>
                <a:path w="2550159" h="2387600">
                  <a:moveTo>
                    <a:pt x="691844" y="609600"/>
                  </a:moveTo>
                  <a:lnTo>
                    <a:pt x="687742" y="609600"/>
                  </a:lnTo>
                  <a:lnTo>
                    <a:pt x="691371" y="619738"/>
                  </a:lnTo>
                  <a:lnTo>
                    <a:pt x="691844" y="609600"/>
                  </a:lnTo>
                  <a:close/>
                </a:path>
                <a:path w="2550159" h="2387600">
                  <a:moveTo>
                    <a:pt x="624646" y="558800"/>
                  </a:moveTo>
                  <a:lnTo>
                    <a:pt x="614954" y="558800"/>
                  </a:lnTo>
                  <a:lnTo>
                    <a:pt x="610803" y="571500"/>
                  </a:lnTo>
                  <a:lnTo>
                    <a:pt x="598339" y="571500"/>
                  </a:lnTo>
                  <a:lnTo>
                    <a:pt x="594499" y="584200"/>
                  </a:lnTo>
                  <a:lnTo>
                    <a:pt x="609557" y="596900"/>
                  </a:lnTo>
                  <a:lnTo>
                    <a:pt x="620193" y="609600"/>
                  </a:lnTo>
                  <a:lnTo>
                    <a:pt x="662345" y="609600"/>
                  </a:lnTo>
                  <a:lnTo>
                    <a:pt x="652557" y="596900"/>
                  </a:lnTo>
                  <a:lnTo>
                    <a:pt x="648321" y="596900"/>
                  </a:lnTo>
                  <a:lnTo>
                    <a:pt x="647682" y="584200"/>
                  </a:lnTo>
                  <a:lnTo>
                    <a:pt x="637768" y="584200"/>
                  </a:lnTo>
                  <a:lnTo>
                    <a:pt x="630744" y="571500"/>
                  </a:lnTo>
                  <a:lnTo>
                    <a:pt x="624646" y="558800"/>
                  </a:lnTo>
                  <a:close/>
                </a:path>
                <a:path w="2550159" h="2387600">
                  <a:moveTo>
                    <a:pt x="678494" y="596900"/>
                  </a:moveTo>
                  <a:lnTo>
                    <a:pt x="672183" y="596900"/>
                  </a:lnTo>
                  <a:lnTo>
                    <a:pt x="675468" y="609600"/>
                  </a:lnTo>
                  <a:lnTo>
                    <a:pt x="683637" y="609600"/>
                  </a:lnTo>
                  <a:lnTo>
                    <a:pt x="678494" y="596900"/>
                  </a:lnTo>
                  <a:close/>
                </a:path>
                <a:path w="2550159" h="2387600">
                  <a:moveTo>
                    <a:pt x="657270" y="584200"/>
                  </a:moveTo>
                  <a:lnTo>
                    <a:pt x="655194" y="584200"/>
                  </a:lnTo>
                  <a:lnTo>
                    <a:pt x="653116" y="596900"/>
                  </a:lnTo>
                  <a:lnTo>
                    <a:pt x="665848" y="596900"/>
                  </a:lnTo>
                  <a:lnTo>
                    <a:pt x="657270" y="584200"/>
                  </a:lnTo>
                  <a:close/>
                </a:path>
                <a:path w="2550159" h="2387600">
                  <a:moveTo>
                    <a:pt x="646823" y="571500"/>
                  </a:moveTo>
                  <a:lnTo>
                    <a:pt x="643776" y="584200"/>
                  </a:lnTo>
                  <a:lnTo>
                    <a:pt x="649753" y="584200"/>
                  </a:lnTo>
                  <a:lnTo>
                    <a:pt x="646823" y="571500"/>
                  </a:lnTo>
                  <a:close/>
                </a:path>
                <a:path w="2550159" h="2387600">
                  <a:moveTo>
                    <a:pt x="607358" y="558800"/>
                  </a:moveTo>
                  <a:lnTo>
                    <a:pt x="574521" y="558800"/>
                  </a:lnTo>
                  <a:lnTo>
                    <a:pt x="578094" y="571500"/>
                  </a:lnTo>
                  <a:lnTo>
                    <a:pt x="607238" y="571500"/>
                  </a:lnTo>
                  <a:lnTo>
                    <a:pt x="607358" y="558800"/>
                  </a:lnTo>
                  <a:close/>
                </a:path>
                <a:path w="2550159" h="2387600">
                  <a:moveTo>
                    <a:pt x="616976" y="546100"/>
                  </a:moveTo>
                  <a:lnTo>
                    <a:pt x="559134" y="546100"/>
                  </a:lnTo>
                  <a:lnTo>
                    <a:pt x="564270" y="558800"/>
                  </a:lnTo>
                  <a:lnTo>
                    <a:pt x="607358" y="558800"/>
                  </a:lnTo>
                  <a:lnTo>
                    <a:pt x="607238" y="571500"/>
                  </a:lnTo>
                  <a:lnTo>
                    <a:pt x="610803" y="571500"/>
                  </a:lnTo>
                  <a:lnTo>
                    <a:pt x="614954" y="558800"/>
                  </a:lnTo>
                  <a:lnTo>
                    <a:pt x="616976" y="546100"/>
                  </a:lnTo>
                  <a:close/>
                </a:path>
                <a:path w="2550159" h="2387600">
                  <a:moveTo>
                    <a:pt x="620918" y="546100"/>
                  </a:moveTo>
                  <a:lnTo>
                    <a:pt x="616834" y="558800"/>
                  </a:lnTo>
                  <a:lnTo>
                    <a:pt x="623096" y="558800"/>
                  </a:lnTo>
                  <a:lnTo>
                    <a:pt x="620918" y="546100"/>
                  </a:lnTo>
                  <a:close/>
                </a:path>
                <a:path w="2550159" h="2387600">
                  <a:moveTo>
                    <a:pt x="556828" y="533400"/>
                  </a:moveTo>
                  <a:lnTo>
                    <a:pt x="542072" y="533400"/>
                  </a:lnTo>
                  <a:lnTo>
                    <a:pt x="546639" y="546100"/>
                  </a:lnTo>
                  <a:lnTo>
                    <a:pt x="551652" y="546100"/>
                  </a:lnTo>
                  <a:lnTo>
                    <a:pt x="556828" y="533400"/>
                  </a:lnTo>
                  <a:close/>
                </a:path>
                <a:path w="2550159" h="2387600">
                  <a:moveTo>
                    <a:pt x="581906" y="533400"/>
                  </a:moveTo>
                  <a:lnTo>
                    <a:pt x="561883" y="533400"/>
                  </a:lnTo>
                  <a:lnTo>
                    <a:pt x="569888" y="546100"/>
                  </a:lnTo>
                  <a:lnTo>
                    <a:pt x="594932" y="546100"/>
                  </a:lnTo>
                  <a:lnTo>
                    <a:pt x="581906" y="533400"/>
                  </a:lnTo>
                  <a:close/>
                </a:path>
                <a:path w="2550159" h="2387600">
                  <a:moveTo>
                    <a:pt x="607900" y="533400"/>
                  </a:moveTo>
                  <a:lnTo>
                    <a:pt x="592521" y="533400"/>
                  </a:lnTo>
                  <a:lnTo>
                    <a:pt x="609808" y="546100"/>
                  </a:lnTo>
                  <a:lnTo>
                    <a:pt x="611252" y="546100"/>
                  </a:lnTo>
                  <a:lnTo>
                    <a:pt x="607900" y="533400"/>
                  </a:lnTo>
                  <a:close/>
                </a:path>
                <a:path w="2550159" h="2387600">
                  <a:moveTo>
                    <a:pt x="576152" y="520700"/>
                  </a:moveTo>
                  <a:lnTo>
                    <a:pt x="531385" y="520700"/>
                  </a:lnTo>
                  <a:lnTo>
                    <a:pt x="537891" y="533400"/>
                  </a:lnTo>
                  <a:lnTo>
                    <a:pt x="579613" y="533400"/>
                  </a:lnTo>
                  <a:lnTo>
                    <a:pt x="576152" y="520700"/>
                  </a:lnTo>
                  <a:close/>
                </a:path>
                <a:path w="2550159" h="2387600">
                  <a:moveTo>
                    <a:pt x="583988" y="520700"/>
                  </a:moveTo>
                  <a:lnTo>
                    <a:pt x="577212" y="520700"/>
                  </a:lnTo>
                  <a:lnTo>
                    <a:pt x="579613" y="533400"/>
                  </a:lnTo>
                  <a:lnTo>
                    <a:pt x="585622" y="533400"/>
                  </a:lnTo>
                  <a:lnTo>
                    <a:pt x="585808" y="526381"/>
                  </a:lnTo>
                  <a:lnTo>
                    <a:pt x="583988" y="520700"/>
                  </a:lnTo>
                  <a:close/>
                </a:path>
                <a:path w="2550159" h="2387600">
                  <a:moveTo>
                    <a:pt x="587107" y="530440"/>
                  </a:moveTo>
                  <a:lnTo>
                    <a:pt x="585622" y="533400"/>
                  </a:lnTo>
                  <a:lnTo>
                    <a:pt x="588055" y="533400"/>
                  </a:lnTo>
                  <a:lnTo>
                    <a:pt x="587107" y="530440"/>
                  </a:lnTo>
                  <a:close/>
                </a:path>
                <a:path w="2550159" h="2387600">
                  <a:moveTo>
                    <a:pt x="591997" y="520700"/>
                  </a:moveTo>
                  <a:lnTo>
                    <a:pt x="585958" y="520700"/>
                  </a:lnTo>
                  <a:lnTo>
                    <a:pt x="585808" y="526381"/>
                  </a:lnTo>
                  <a:lnTo>
                    <a:pt x="587107" y="530440"/>
                  </a:lnTo>
                  <a:lnTo>
                    <a:pt x="591997" y="520700"/>
                  </a:lnTo>
                  <a:close/>
                </a:path>
                <a:path w="2550159" h="2387600">
                  <a:moveTo>
                    <a:pt x="556300" y="495300"/>
                  </a:moveTo>
                  <a:lnTo>
                    <a:pt x="513508" y="495300"/>
                  </a:lnTo>
                  <a:lnTo>
                    <a:pt x="516822" y="508000"/>
                  </a:lnTo>
                  <a:lnTo>
                    <a:pt x="519384" y="508000"/>
                  </a:lnTo>
                  <a:lnTo>
                    <a:pt x="523411" y="520700"/>
                  </a:lnTo>
                  <a:lnTo>
                    <a:pt x="568382" y="520700"/>
                  </a:lnTo>
                  <a:lnTo>
                    <a:pt x="556375" y="508000"/>
                  </a:lnTo>
                  <a:lnTo>
                    <a:pt x="556300" y="495300"/>
                  </a:lnTo>
                  <a:close/>
                </a:path>
                <a:path w="2550159" h="2387600">
                  <a:moveTo>
                    <a:pt x="584532" y="508000"/>
                  </a:moveTo>
                  <a:lnTo>
                    <a:pt x="577850" y="508000"/>
                  </a:lnTo>
                  <a:lnTo>
                    <a:pt x="574003" y="520700"/>
                  </a:lnTo>
                  <a:lnTo>
                    <a:pt x="582955" y="520700"/>
                  </a:lnTo>
                  <a:lnTo>
                    <a:pt x="584532" y="508000"/>
                  </a:lnTo>
                  <a:close/>
                </a:path>
                <a:path w="2550159" h="2387600">
                  <a:moveTo>
                    <a:pt x="493068" y="482600"/>
                  </a:moveTo>
                  <a:lnTo>
                    <a:pt x="490158" y="495300"/>
                  </a:lnTo>
                  <a:lnTo>
                    <a:pt x="495676" y="495300"/>
                  </a:lnTo>
                  <a:lnTo>
                    <a:pt x="493068" y="482600"/>
                  </a:lnTo>
                  <a:close/>
                </a:path>
                <a:path w="2550159" h="2387600">
                  <a:moveTo>
                    <a:pt x="540606" y="482600"/>
                  </a:moveTo>
                  <a:lnTo>
                    <a:pt x="493131" y="482600"/>
                  </a:lnTo>
                  <a:lnTo>
                    <a:pt x="501938" y="495300"/>
                  </a:lnTo>
                  <a:lnTo>
                    <a:pt x="547616" y="495300"/>
                  </a:lnTo>
                  <a:lnTo>
                    <a:pt x="547348" y="488837"/>
                  </a:lnTo>
                  <a:lnTo>
                    <a:pt x="540606" y="482600"/>
                  </a:lnTo>
                  <a:close/>
                </a:path>
                <a:path w="2550159" h="2387600">
                  <a:moveTo>
                    <a:pt x="550455" y="491711"/>
                  </a:moveTo>
                  <a:lnTo>
                    <a:pt x="551182" y="495300"/>
                  </a:lnTo>
                  <a:lnTo>
                    <a:pt x="554335" y="495300"/>
                  </a:lnTo>
                  <a:lnTo>
                    <a:pt x="550455" y="491711"/>
                  </a:lnTo>
                  <a:close/>
                </a:path>
                <a:path w="2550159" h="2387600">
                  <a:moveTo>
                    <a:pt x="548611" y="482600"/>
                  </a:moveTo>
                  <a:lnTo>
                    <a:pt x="547090" y="482600"/>
                  </a:lnTo>
                  <a:lnTo>
                    <a:pt x="547348" y="488837"/>
                  </a:lnTo>
                  <a:lnTo>
                    <a:pt x="550455" y="491711"/>
                  </a:lnTo>
                  <a:lnTo>
                    <a:pt x="548611" y="482600"/>
                  </a:lnTo>
                  <a:close/>
                </a:path>
                <a:path w="2550159" h="2387600">
                  <a:moveTo>
                    <a:pt x="484460" y="469900"/>
                  </a:moveTo>
                  <a:lnTo>
                    <a:pt x="479824" y="469900"/>
                  </a:lnTo>
                  <a:lnTo>
                    <a:pt x="483181" y="482600"/>
                  </a:lnTo>
                  <a:lnTo>
                    <a:pt x="491346" y="482600"/>
                  </a:lnTo>
                  <a:lnTo>
                    <a:pt x="484460" y="469900"/>
                  </a:lnTo>
                  <a:close/>
                </a:path>
                <a:path w="2550159" h="2387600">
                  <a:moveTo>
                    <a:pt x="488639" y="469900"/>
                  </a:moveTo>
                  <a:lnTo>
                    <a:pt x="484460" y="469900"/>
                  </a:lnTo>
                  <a:lnTo>
                    <a:pt x="491346" y="482600"/>
                  </a:lnTo>
                  <a:lnTo>
                    <a:pt x="488639" y="469900"/>
                  </a:lnTo>
                  <a:close/>
                </a:path>
                <a:path w="2550159" h="2387600">
                  <a:moveTo>
                    <a:pt x="523483" y="457200"/>
                  </a:moveTo>
                  <a:lnTo>
                    <a:pt x="495285" y="457200"/>
                  </a:lnTo>
                  <a:lnTo>
                    <a:pt x="498262" y="469900"/>
                  </a:lnTo>
                  <a:lnTo>
                    <a:pt x="488639" y="469900"/>
                  </a:lnTo>
                  <a:lnTo>
                    <a:pt x="491346" y="482600"/>
                  </a:lnTo>
                  <a:lnTo>
                    <a:pt x="529710" y="482600"/>
                  </a:lnTo>
                  <a:lnTo>
                    <a:pt x="514597" y="469900"/>
                  </a:lnTo>
                  <a:lnTo>
                    <a:pt x="523483" y="457200"/>
                  </a:lnTo>
                  <a:close/>
                </a:path>
                <a:path w="2550159" h="2387600">
                  <a:moveTo>
                    <a:pt x="538866" y="469900"/>
                  </a:moveTo>
                  <a:lnTo>
                    <a:pt x="535263" y="482600"/>
                  </a:lnTo>
                  <a:lnTo>
                    <a:pt x="548124" y="482600"/>
                  </a:lnTo>
                  <a:lnTo>
                    <a:pt x="538866" y="469900"/>
                  </a:lnTo>
                  <a:close/>
                </a:path>
                <a:path w="2550159" h="2387600">
                  <a:moveTo>
                    <a:pt x="469960" y="444500"/>
                  </a:moveTo>
                  <a:lnTo>
                    <a:pt x="466594" y="444500"/>
                  </a:lnTo>
                  <a:lnTo>
                    <a:pt x="466188" y="445482"/>
                  </a:lnTo>
                  <a:lnTo>
                    <a:pt x="464455" y="457200"/>
                  </a:lnTo>
                  <a:lnTo>
                    <a:pt x="466493" y="469900"/>
                  </a:lnTo>
                  <a:lnTo>
                    <a:pt x="496299" y="469900"/>
                  </a:lnTo>
                  <a:lnTo>
                    <a:pt x="495285" y="457200"/>
                  </a:lnTo>
                  <a:lnTo>
                    <a:pt x="473163" y="457200"/>
                  </a:lnTo>
                  <a:lnTo>
                    <a:pt x="469960" y="444500"/>
                  </a:lnTo>
                  <a:close/>
                </a:path>
                <a:path w="2550159" h="2387600">
                  <a:moveTo>
                    <a:pt x="468179" y="431800"/>
                  </a:moveTo>
                  <a:lnTo>
                    <a:pt x="439175" y="431800"/>
                  </a:lnTo>
                  <a:lnTo>
                    <a:pt x="452275" y="457200"/>
                  </a:lnTo>
                  <a:lnTo>
                    <a:pt x="461353" y="457200"/>
                  </a:lnTo>
                  <a:lnTo>
                    <a:pt x="466188" y="445482"/>
                  </a:lnTo>
                  <a:lnTo>
                    <a:pt x="466334" y="444500"/>
                  </a:lnTo>
                  <a:lnTo>
                    <a:pt x="466594" y="444500"/>
                  </a:lnTo>
                  <a:lnTo>
                    <a:pt x="468179" y="431800"/>
                  </a:lnTo>
                  <a:close/>
                </a:path>
                <a:path w="2550159" h="2387600">
                  <a:moveTo>
                    <a:pt x="489164" y="431800"/>
                  </a:moveTo>
                  <a:lnTo>
                    <a:pt x="468179" y="431800"/>
                  </a:lnTo>
                  <a:lnTo>
                    <a:pt x="478052" y="444500"/>
                  </a:lnTo>
                  <a:lnTo>
                    <a:pt x="478564" y="457200"/>
                  </a:lnTo>
                  <a:lnTo>
                    <a:pt x="514775" y="457200"/>
                  </a:lnTo>
                  <a:lnTo>
                    <a:pt x="510905" y="444500"/>
                  </a:lnTo>
                  <a:lnTo>
                    <a:pt x="485058" y="444500"/>
                  </a:lnTo>
                  <a:lnTo>
                    <a:pt x="489164" y="431800"/>
                  </a:lnTo>
                  <a:close/>
                </a:path>
                <a:path w="2550159" h="2387600">
                  <a:moveTo>
                    <a:pt x="466594" y="444500"/>
                  </a:moveTo>
                  <a:lnTo>
                    <a:pt x="466334" y="444500"/>
                  </a:lnTo>
                  <a:lnTo>
                    <a:pt x="466188" y="445482"/>
                  </a:lnTo>
                  <a:lnTo>
                    <a:pt x="466594" y="444500"/>
                  </a:lnTo>
                  <a:close/>
                </a:path>
                <a:path w="2550159" h="2387600">
                  <a:moveTo>
                    <a:pt x="425406" y="419100"/>
                  </a:moveTo>
                  <a:lnTo>
                    <a:pt x="427165" y="431800"/>
                  </a:lnTo>
                  <a:lnTo>
                    <a:pt x="430882" y="431800"/>
                  </a:lnTo>
                  <a:lnTo>
                    <a:pt x="425406" y="419100"/>
                  </a:lnTo>
                  <a:close/>
                </a:path>
                <a:path w="2550159" h="2387600">
                  <a:moveTo>
                    <a:pt x="487372" y="419100"/>
                  </a:moveTo>
                  <a:lnTo>
                    <a:pt x="430878" y="419100"/>
                  </a:lnTo>
                  <a:lnTo>
                    <a:pt x="435100" y="431800"/>
                  </a:lnTo>
                  <a:lnTo>
                    <a:pt x="483249" y="431800"/>
                  </a:lnTo>
                  <a:lnTo>
                    <a:pt x="487372" y="419100"/>
                  </a:lnTo>
                  <a:close/>
                </a:path>
                <a:path w="2550159" h="2387600">
                  <a:moveTo>
                    <a:pt x="471463" y="406400"/>
                  </a:moveTo>
                  <a:lnTo>
                    <a:pt x="404227" y="406400"/>
                  </a:lnTo>
                  <a:lnTo>
                    <a:pt x="414479" y="419100"/>
                  </a:lnTo>
                  <a:lnTo>
                    <a:pt x="467749" y="419100"/>
                  </a:lnTo>
                  <a:lnTo>
                    <a:pt x="471463" y="406400"/>
                  </a:lnTo>
                  <a:close/>
                </a:path>
                <a:path w="2550159" h="2387600">
                  <a:moveTo>
                    <a:pt x="423887" y="393700"/>
                  </a:moveTo>
                  <a:lnTo>
                    <a:pt x="390525" y="393700"/>
                  </a:lnTo>
                  <a:lnTo>
                    <a:pt x="403260" y="406400"/>
                  </a:lnTo>
                  <a:lnTo>
                    <a:pt x="423887" y="406400"/>
                  </a:lnTo>
                  <a:lnTo>
                    <a:pt x="423887" y="393700"/>
                  </a:lnTo>
                  <a:close/>
                </a:path>
                <a:path w="2550159" h="2387600">
                  <a:moveTo>
                    <a:pt x="442253" y="393700"/>
                  </a:moveTo>
                  <a:lnTo>
                    <a:pt x="423887" y="393700"/>
                  </a:lnTo>
                  <a:lnTo>
                    <a:pt x="423887" y="406400"/>
                  </a:lnTo>
                  <a:lnTo>
                    <a:pt x="453679" y="406400"/>
                  </a:lnTo>
                  <a:lnTo>
                    <a:pt x="442253" y="393700"/>
                  </a:lnTo>
                  <a:close/>
                </a:path>
                <a:path w="2550159" h="2387600">
                  <a:moveTo>
                    <a:pt x="400347" y="381000"/>
                  </a:moveTo>
                  <a:lnTo>
                    <a:pt x="385169" y="381000"/>
                  </a:lnTo>
                  <a:lnTo>
                    <a:pt x="387472" y="393700"/>
                  </a:lnTo>
                  <a:lnTo>
                    <a:pt x="401701" y="393700"/>
                  </a:lnTo>
                  <a:lnTo>
                    <a:pt x="400347" y="381000"/>
                  </a:lnTo>
                  <a:close/>
                </a:path>
                <a:path w="2550159" h="2387600">
                  <a:moveTo>
                    <a:pt x="444129" y="381000"/>
                  </a:moveTo>
                  <a:lnTo>
                    <a:pt x="400602" y="381000"/>
                  </a:lnTo>
                  <a:lnTo>
                    <a:pt x="403563" y="393700"/>
                  </a:lnTo>
                  <a:lnTo>
                    <a:pt x="450795" y="393700"/>
                  </a:lnTo>
                  <a:lnTo>
                    <a:pt x="444129" y="381000"/>
                  </a:lnTo>
                  <a:close/>
                </a:path>
                <a:path w="2550159" h="2387600">
                  <a:moveTo>
                    <a:pt x="379565" y="368300"/>
                  </a:moveTo>
                  <a:lnTo>
                    <a:pt x="370426" y="368300"/>
                  </a:lnTo>
                  <a:lnTo>
                    <a:pt x="374685" y="381000"/>
                  </a:lnTo>
                  <a:lnTo>
                    <a:pt x="384412" y="381000"/>
                  </a:lnTo>
                  <a:lnTo>
                    <a:pt x="379565" y="368300"/>
                  </a:lnTo>
                  <a:close/>
                </a:path>
                <a:path w="2550159" h="2387600">
                  <a:moveTo>
                    <a:pt x="402411" y="368300"/>
                  </a:moveTo>
                  <a:lnTo>
                    <a:pt x="382426" y="368300"/>
                  </a:lnTo>
                  <a:lnTo>
                    <a:pt x="387204" y="381000"/>
                  </a:lnTo>
                  <a:lnTo>
                    <a:pt x="411896" y="381000"/>
                  </a:lnTo>
                  <a:lnTo>
                    <a:pt x="402411" y="368300"/>
                  </a:lnTo>
                  <a:close/>
                </a:path>
                <a:path w="2550159" h="2387600">
                  <a:moveTo>
                    <a:pt x="436044" y="368300"/>
                  </a:moveTo>
                  <a:lnTo>
                    <a:pt x="431531" y="368300"/>
                  </a:lnTo>
                  <a:lnTo>
                    <a:pt x="435374" y="381000"/>
                  </a:lnTo>
                  <a:lnTo>
                    <a:pt x="436044" y="368300"/>
                  </a:lnTo>
                  <a:close/>
                </a:path>
                <a:path w="2550159" h="2387600">
                  <a:moveTo>
                    <a:pt x="357680" y="365617"/>
                  </a:moveTo>
                  <a:lnTo>
                    <a:pt x="357801" y="368300"/>
                  </a:lnTo>
                  <a:lnTo>
                    <a:pt x="359209" y="368300"/>
                  </a:lnTo>
                  <a:lnTo>
                    <a:pt x="357680" y="365617"/>
                  </a:lnTo>
                  <a:close/>
                </a:path>
                <a:path w="2550159" h="2387600">
                  <a:moveTo>
                    <a:pt x="376115" y="355600"/>
                  </a:moveTo>
                  <a:lnTo>
                    <a:pt x="359226" y="355600"/>
                  </a:lnTo>
                  <a:lnTo>
                    <a:pt x="365523" y="368300"/>
                  </a:lnTo>
                  <a:lnTo>
                    <a:pt x="375016" y="368300"/>
                  </a:lnTo>
                  <a:lnTo>
                    <a:pt x="376115" y="355600"/>
                  </a:lnTo>
                  <a:close/>
                </a:path>
                <a:path w="2550159" h="2387600">
                  <a:moveTo>
                    <a:pt x="395746" y="342900"/>
                  </a:moveTo>
                  <a:lnTo>
                    <a:pt x="344877" y="342900"/>
                  </a:lnTo>
                  <a:lnTo>
                    <a:pt x="347666" y="355600"/>
                  </a:lnTo>
                  <a:lnTo>
                    <a:pt x="376115" y="355600"/>
                  </a:lnTo>
                  <a:lnTo>
                    <a:pt x="388213" y="368300"/>
                  </a:lnTo>
                  <a:lnTo>
                    <a:pt x="407757" y="368300"/>
                  </a:lnTo>
                  <a:lnTo>
                    <a:pt x="401633" y="355600"/>
                  </a:lnTo>
                  <a:lnTo>
                    <a:pt x="395746" y="342900"/>
                  </a:lnTo>
                  <a:close/>
                </a:path>
                <a:path w="2550159" h="2387600">
                  <a:moveTo>
                    <a:pt x="357230" y="355600"/>
                  </a:moveTo>
                  <a:lnTo>
                    <a:pt x="351972" y="355600"/>
                  </a:lnTo>
                  <a:lnTo>
                    <a:pt x="357680" y="365617"/>
                  </a:lnTo>
                  <a:lnTo>
                    <a:pt x="357230" y="355600"/>
                  </a:lnTo>
                  <a:close/>
                </a:path>
                <a:path w="2550159" h="2387600">
                  <a:moveTo>
                    <a:pt x="397564" y="342900"/>
                  </a:moveTo>
                  <a:lnTo>
                    <a:pt x="395746" y="342900"/>
                  </a:lnTo>
                  <a:lnTo>
                    <a:pt x="401804" y="355600"/>
                  </a:lnTo>
                  <a:lnTo>
                    <a:pt x="397564" y="342900"/>
                  </a:lnTo>
                  <a:close/>
                </a:path>
                <a:path w="2550159" h="2387600">
                  <a:moveTo>
                    <a:pt x="365687" y="317500"/>
                  </a:moveTo>
                  <a:lnTo>
                    <a:pt x="333004" y="317500"/>
                  </a:lnTo>
                  <a:lnTo>
                    <a:pt x="331681" y="330200"/>
                  </a:lnTo>
                  <a:lnTo>
                    <a:pt x="329649" y="342900"/>
                  </a:lnTo>
                  <a:lnTo>
                    <a:pt x="378758" y="342900"/>
                  </a:lnTo>
                  <a:lnTo>
                    <a:pt x="373522" y="330200"/>
                  </a:lnTo>
                  <a:lnTo>
                    <a:pt x="366444" y="330200"/>
                  </a:lnTo>
                  <a:lnTo>
                    <a:pt x="365687" y="317500"/>
                  </a:lnTo>
                  <a:close/>
                </a:path>
                <a:path w="2550159" h="2387600">
                  <a:moveTo>
                    <a:pt x="346606" y="304800"/>
                  </a:moveTo>
                  <a:lnTo>
                    <a:pt x="310384" y="304800"/>
                  </a:lnTo>
                  <a:lnTo>
                    <a:pt x="318184" y="317500"/>
                  </a:lnTo>
                  <a:lnTo>
                    <a:pt x="313949" y="330200"/>
                  </a:lnTo>
                  <a:lnTo>
                    <a:pt x="326409" y="330200"/>
                  </a:lnTo>
                  <a:lnTo>
                    <a:pt x="325744" y="317500"/>
                  </a:lnTo>
                  <a:lnTo>
                    <a:pt x="339204" y="317500"/>
                  </a:lnTo>
                  <a:lnTo>
                    <a:pt x="346606" y="304800"/>
                  </a:lnTo>
                  <a:close/>
                </a:path>
                <a:path w="2550159" h="2387600">
                  <a:moveTo>
                    <a:pt x="371669" y="317500"/>
                  </a:moveTo>
                  <a:lnTo>
                    <a:pt x="365687" y="317500"/>
                  </a:lnTo>
                  <a:lnTo>
                    <a:pt x="374360" y="330200"/>
                  </a:lnTo>
                  <a:lnTo>
                    <a:pt x="385061" y="330200"/>
                  </a:lnTo>
                  <a:lnTo>
                    <a:pt x="371669" y="317500"/>
                  </a:lnTo>
                  <a:close/>
                </a:path>
                <a:path w="2550159" h="2387600">
                  <a:moveTo>
                    <a:pt x="306314" y="304800"/>
                  </a:moveTo>
                  <a:lnTo>
                    <a:pt x="302257" y="304800"/>
                  </a:lnTo>
                  <a:lnTo>
                    <a:pt x="304197" y="317500"/>
                  </a:lnTo>
                  <a:lnTo>
                    <a:pt x="306314" y="304800"/>
                  </a:lnTo>
                  <a:close/>
                </a:path>
                <a:path w="2550159" h="2387600">
                  <a:moveTo>
                    <a:pt x="348204" y="292100"/>
                  </a:moveTo>
                  <a:lnTo>
                    <a:pt x="289236" y="292100"/>
                  </a:lnTo>
                  <a:lnTo>
                    <a:pt x="293779" y="304800"/>
                  </a:lnTo>
                  <a:lnTo>
                    <a:pt x="346606" y="304800"/>
                  </a:lnTo>
                  <a:lnTo>
                    <a:pt x="339204" y="317500"/>
                  </a:lnTo>
                  <a:lnTo>
                    <a:pt x="346184" y="317500"/>
                  </a:lnTo>
                  <a:lnTo>
                    <a:pt x="348908" y="304800"/>
                  </a:lnTo>
                  <a:lnTo>
                    <a:pt x="348204" y="292100"/>
                  </a:lnTo>
                  <a:close/>
                </a:path>
                <a:path w="2550159" h="2387600">
                  <a:moveTo>
                    <a:pt x="357795" y="304800"/>
                  </a:moveTo>
                  <a:lnTo>
                    <a:pt x="348908" y="304800"/>
                  </a:lnTo>
                  <a:lnTo>
                    <a:pt x="346184" y="317500"/>
                  </a:lnTo>
                  <a:lnTo>
                    <a:pt x="354046" y="317500"/>
                  </a:lnTo>
                  <a:lnTo>
                    <a:pt x="357795" y="304800"/>
                  </a:lnTo>
                  <a:close/>
                </a:path>
                <a:path w="2550159" h="2387600">
                  <a:moveTo>
                    <a:pt x="361360" y="316268"/>
                  </a:moveTo>
                  <a:lnTo>
                    <a:pt x="361365" y="317500"/>
                  </a:lnTo>
                  <a:lnTo>
                    <a:pt x="361743" y="317500"/>
                  </a:lnTo>
                  <a:lnTo>
                    <a:pt x="361360" y="316268"/>
                  </a:lnTo>
                  <a:close/>
                </a:path>
                <a:path w="2550159" h="2387600">
                  <a:moveTo>
                    <a:pt x="366235" y="304800"/>
                  </a:moveTo>
                  <a:lnTo>
                    <a:pt x="361764" y="304800"/>
                  </a:lnTo>
                  <a:lnTo>
                    <a:pt x="365596" y="317500"/>
                  </a:lnTo>
                  <a:lnTo>
                    <a:pt x="366235" y="304800"/>
                  </a:lnTo>
                  <a:close/>
                </a:path>
                <a:path w="2550159" h="2387600">
                  <a:moveTo>
                    <a:pt x="361313" y="304800"/>
                  </a:moveTo>
                  <a:lnTo>
                    <a:pt x="357795" y="304800"/>
                  </a:lnTo>
                  <a:lnTo>
                    <a:pt x="361360" y="316268"/>
                  </a:lnTo>
                  <a:lnTo>
                    <a:pt x="361313" y="304800"/>
                  </a:lnTo>
                  <a:close/>
                </a:path>
                <a:path w="2550159" h="2387600">
                  <a:moveTo>
                    <a:pt x="330384" y="279400"/>
                  </a:moveTo>
                  <a:lnTo>
                    <a:pt x="277438" y="279400"/>
                  </a:lnTo>
                  <a:lnTo>
                    <a:pt x="278782" y="292100"/>
                  </a:lnTo>
                  <a:lnTo>
                    <a:pt x="328521" y="292100"/>
                  </a:lnTo>
                  <a:lnTo>
                    <a:pt x="330384" y="279400"/>
                  </a:lnTo>
                  <a:close/>
                </a:path>
                <a:path w="2550159" h="2387600">
                  <a:moveTo>
                    <a:pt x="331579" y="279400"/>
                  </a:moveTo>
                  <a:lnTo>
                    <a:pt x="330384" y="279400"/>
                  </a:lnTo>
                  <a:lnTo>
                    <a:pt x="330885" y="292100"/>
                  </a:lnTo>
                  <a:lnTo>
                    <a:pt x="337556" y="292100"/>
                  </a:lnTo>
                  <a:lnTo>
                    <a:pt x="331579" y="279400"/>
                  </a:lnTo>
                  <a:close/>
                </a:path>
                <a:path w="2550159" h="2387600">
                  <a:moveTo>
                    <a:pt x="311298" y="266700"/>
                  </a:moveTo>
                  <a:lnTo>
                    <a:pt x="259755" y="266700"/>
                  </a:lnTo>
                  <a:lnTo>
                    <a:pt x="264496" y="279400"/>
                  </a:lnTo>
                  <a:lnTo>
                    <a:pt x="312754" y="279400"/>
                  </a:lnTo>
                  <a:lnTo>
                    <a:pt x="311298" y="266700"/>
                  </a:lnTo>
                  <a:close/>
                </a:path>
                <a:path w="2550159" h="2387600">
                  <a:moveTo>
                    <a:pt x="232608" y="241300"/>
                  </a:moveTo>
                  <a:lnTo>
                    <a:pt x="239693" y="254000"/>
                  </a:lnTo>
                  <a:lnTo>
                    <a:pt x="251880" y="266700"/>
                  </a:lnTo>
                  <a:lnTo>
                    <a:pt x="278939" y="266700"/>
                  </a:lnTo>
                  <a:lnTo>
                    <a:pt x="283200" y="254000"/>
                  </a:lnTo>
                  <a:lnTo>
                    <a:pt x="244113" y="254000"/>
                  </a:lnTo>
                  <a:lnTo>
                    <a:pt x="232608" y="241300"/>
                  </a:lnTo>
                  <a:close/>
                </a:path>
                <a:path w="2550159" h="2387600">
                  <a:moveTo>
                    <a:pt x="296303" y="254000"/>
                  </a:moveTo>
                  <a:lnTo>
                    <a:pt x="288131" y="254000"/>
                  </a:lnTo>
                  <a:lnTo>
                    <a:pt x="292552" y="266700"/>
                  </a:lnTo>
                  <a:lnTo>
                    <a:pt x="298861" y="266700"/>
                  </a:lnTo>
                  <a:lnTo>
                    <a:pt x="296303" y="254000"/>
                  </a:lnTo>
                  <a:close/>
                </a:path>
                <a:path w="2550159" h="2387600">
                  <a:moveTo>
                    <a:pt x="261030" y="228600"/>
                  </a:moveTo>
                  <a:lnTo>
                    <a:pt x="231307" y="228600"/>
                  </a:lnTo>
                  <a:lnTo>
                    <a:pt x="233834" y="241300"/>
                  </a:lnTo>
                  <a:lnTo>
                    <a:pt x="238294" y="241300"/>
                  </a:lnTo>
                  <a:lnTo>
                    <a:pt x="244113" y="254000"/>
                  </a:lnTo>
                  <a:lnTo>
                    <a:pt x="285050" y="254000"/>
                  </a:lnTo>
                  <a:lnTo>
                    <a:pt x="271105" y="241300"/>
                  </a:lnTo>
                  <a:lnTo>
                    <a:pt x="261030" y="228600"/>
                  </a:lnTo>
                  <a:close/>
                </a:path>
                <a:path w="2550159" h="2387600">
                  <a:moveTo>
                    <a:pt x="291800" y="241300"/>
                  </a:moveTo>
                  <a:lnTo>
                    <a:pt x="283316" y="241300"/>
                  </a:lnTo>
                  <a:lnTo>
                    <a:pt x="285050" y="254000"/>
                  </a:lnTo>
                  <a:lnTo>
                    <a:pt x="296190" y="254000"/>
                  </a:lnTo>
                  <a:lnTo>
                    <a:pt x="296454" y="250711"/>
                  </a:lnTo>
                  <a:lnTo>
                    <a:pt x="291800" y="241300"/>
                  </a:lnTo>
                  <a:close/>
                </a:path>
                <a:path w="2550159" h="2387600">
                  <a:moveTo>
                    <a:pt x="297210" y="241300"/>
                  </a:moveTo>
                  <a:lnTo>
                    <a:pt x="296454" y="250711"/>
                  </a:lnTo>
                  <a:lnTo>
                    <a:pt x="298080" y="254000"/>
                  </a:lnTo>
                  <a:lnTo>
                    <a:pt x="300163" y="254000"/>
                  </a:lnTo>
                  <a:lnTo>
                    <a:pt x="297210" y="241300"/>
                  </a:lnTo>
                  <a:close/>
                </a:path>
                <a:path w="2550159" h="2387600">
                  <a:moveTo>
                    <a:pt x="228815" y="228600"/>
                  </a:moveTo>
                  <a:lnTo>
                    <a:pt x="221087" y="228600"/>
                  </a:lnTo>
                  <a:lnTo>
                    <a:pt x="225139" y="241300"/>
                  </a:lnTo>
                  <a:lnTo>
                    <a:pt x="231330" y="241300"/>
                  </a:lnTo>
                  <a:lnTo>
                    <a:pt x="228815" y="228600"/>
                  </a:lnTo>
                  <a:close/>
                </a:path>
                <a:path w="2550159" h="2387600">
                  <a:moveTo>
                    <a:pt x="285305" y="228600"/>
                  </a:moveTo>
                  <a:lnTo>
                    <a:pt x="280130" y="228600"/>
                  </a:lnTo>
                  <a:lnTo>
                    <a:pt x="283232" y="241300"/>
                  </a:lnTo>
                  <a:lnTo>
                    <a:pt x="285305" y="228600"/>
                  </a:lnTo>
                  <a:close/>
                </a:path>
                <a:path w="2550159" h="2387600">
                  <a:moveTo>
                    <a:pt x="257850" y="215900"/>
                  </a:moveTo>
                  <a:lnTo>
                    <a:pt x="202915" y="215900"/>
                  </a:lnTo>
                  <a:lnTo>
                    <a:pt x="212222" y="228600"/>
                  </a:lnTo>
                  <a:lnTo>
                    <a:pt x="249809" y="228600"/>
                  </a:lnTo>
                  <a:lnTo>
                    <a:pt x="257850" y="215900"/>
                  </a:lnTo>
                  <a:close/>
                </a:path>
                <a:path w="2550159" h="2387600">
                  <a:moveTo>
                    <a:pt x="259434" y="215900"/>
                  </a:moveTo>
                  <a:lnTo>
                    <a:pt x="257850" y="215900"/>
                  </a:lnTo>
                  <a:lnTo>
                    <a:pt x="255704" y="228600"/>
                  </a:lnTo>
                  <a:lnTo>
                    <a:pt x="261867" y="228600"/>
                  </a:lnTo>
                  <a:lnTo>
                    <a:pt x="259434" y="215900"/>
                  </a:lnTo>
                  <a:close/>
                </a:path>
                <a:path w="2550159" h="2387600">
                  <a:moveTo>
                    <a:pt x="268403" y="222076"/>
                  </a:moveTo>
                  <a:lnTo>
                    <a:pt x="267836" y="228600"/>
                  </a:lnTo>
                  <a:lnTo>
                    <a:pt x="273973" y="228600"/>
                  </a:lnTo>
                  <a:lnTo>
                    <a:pt x="268403" y="222076"/>
                  </a:lnTo>
                  <a:close/>
                </a:path>
                <a:path w="2550159" h="2387600">
                  <a:moveTo>
                    <a:pt x="268939" y="215900"/>
                  </a:moveTo>
                  <a:lnTo>
                    <a:pt x="263129" y="215900"/>
                  </a:lnTo>
                  <a:lnTo>
                    <a:pt x="268403" y="222076"/>
                  </a:lnTo>
                  <a:lnTo>
                    <a:pt x="268939" y="215900"/>
                  </a:lnTo>
                  <a:close/>
                </a:path>
                <a:path w="2550159" h="2387600">
                  <a:moveTo>
                    <a:pt x="241937" y="203200"/>
                  </a:moveTo>
                  <a:lnTo>
                    <a:pt x="197852" y="203200"/>
                  </a:lnTo>
                  <a:lnTo>
                    <a:pt x="212972" y="215900"/>
                  </a:lnTo>
                  <a:lnTo>
                    <a:pt x="246866" y="215900"/>
                  </a:lnTo>
                  <a:lnTo>
                    <a:pt x="241937" y="203200"/>
                  </a:lnTo>
                  <a:close/>
                </a:path>
                <a:path w="2550159" h="2387600">
                  <a:moveTo>
                    <a:pt x="244102" y="203200"/>
                  </a:moveTo>
                  <a:lnTo>
                    <a:pt x="242973" y="203200"/>
                  </a:lnTo>
                  <a:lnTo>
                    <a:pt x="247656" y="215900"/>
                  </a:lnTo>
                  <a:lnTo>
                    <a:pt x="250562" y="215900"/>
                  </a:lnTo>
                  <a:lnTo>
                    <a:pt x="244102" y="203200"/>
                  </a:lnTo>
                  <a:close/>
                </a:path>
                <a:path w="2550159" h="2387600">
                  <a:moveTo>
                    <a:pt x="253222" y="203200"/>
                  </a:moveTo>
                  <a:lnTo>
                    <a:pt x="255631" y="215900"/>
                  </a:lnTo>
                  <a:lnTo>
                    <a:pt x="263129" y="215900"/>
                  </a:lnTo>
                  <a:lnTo>
                    <a:pt x="253222" y="203200"/>
                  </a:lnTo>
                  <a:close/>
                </a:path>
                <a:path w="2550159" h="2387600">
                  <a:moveTo>
                    <a:pt x="188553" y="190500"/>
                  </a:moveTo>
                  <a:lnTo>
                    <a:pt x="178256" y="190500"/>
                  </a:lnTo>
                  <a:lnTo>
                    <a:pt x="183892" y="203200"/>
                  </a:lnTo>
                  <a:lnTo>
                    <a:pt x="193381" y="203200"/>
                  </a:lnTo>
                  <a:lnTo>
                    <a:pt x="188553" y="190500"/>
                  </a:lnTo>
                  <a:close/>
                </a:path>
                <a:path w="2550159" h="2387600">
                  <a:moveTo>
                    <a:pt x="218721" y="190500"/>
                  </a:moveTo>
                  <a:lnTo>
                    <a:pt x="190390" y="190500"/>
                  </a:lnTo>
                  <a:lnTo>
                    <a:pt x="195179" y="203200"/>
                  </a:lnTo>
                  <a:lnTo>
                    <a:pt x="216540" y="203200"/>
                  </a:lnTo>
                  <a:lnTo>
                    <a:pt x="218721" y="190500"/>
                  </a:lnTo>
                  <a:close/>
                </a:path>
                <a:path w="2550159" h="2387600">
                  <a:moveTo>
                    <a:pt x="234102" y="190500"/>
                  </a:moveTo>
                  <a:lnTo>
                    <a:pt x="222800" y="190500"/>
                  </a:lnTo>
                  <a:lnTo>
                    <a:pt x="216540" y="203200"/>
                  </a:lnTo>
                  <a:lnTo>
                    <a:pt x="240900" y="203200"/>
                  </a:lnTo>
                  <a:lnTo>
                    <a:pt x="241159" y="202069"/>
                  </a:lnTo>
                  <a:lnTo>
                    <a:pt x="234102" y="190500"/>
                  </a:lnTo>
                  <a:close/>
                </a:path>
                <a:path w="2550159" h="2387600">
                  <a:moveTo>
                    <a:pt x="243809" y="190500"/>
                  </a:moveTo>
                  <a:lnTo>
                    <a:pt x="241159" y="202069"/>
                  </a:lnTo>
                  <a:lnTo>
                    <a:pt x="241848" y="203200"/>
                  </a:lnTo>
                  <a:lnTo>
                    <a:pt x="246622" y="203200"/>
                  </a:lnTo>
                  <a:lnTo>
                    <a:pt x="243809" y="190500"/>
                  </a:lnTo>
                  <a:close/>
                </a:path>
                <a:path w="2550159" h="2387600">
                  <a:moveTo>
                    <a:pt x="216815" y="177800"/>
                  </a:moveTo>
                  <a:lnTo>
                    <a:pt x="166602" y="177800"/>
                  </a:lnTo>
                  <a:lnTo>
                    <a:pt x="174387" y="190500"/>
                  </a:lnTo>
                  <a:lnTo>
                    <a:pt x="221265" y="190500"/>
                  </a:lnTo>
                  <a:lnTo>
                    <a:pt x="220935" y="185236"/>
                  </a:lnTo>
                  <a:lnTo>
                    <a:pt x="216815" y="177800"/>
                  </a:lnTo>
                  <a:close/>
                </a:path>
                <a:path w="2550159" h="2387600">
                  <a:moveTo>
                    <a:pt x="220935" y="185236"/>
                  </a:moveTo>
                  <a:lnTo>
                    <a:pt x="221265" y="190500"/>
                  </a:lnTo>
                  <a:lnTo>
                    <a:pt x="223851" y="190500"/>
                  </a:lnTo>
                  <a:lnTo>
                    <a:pt x="220935" y="185236"/>
                  </a:lnTo>
                  <a:close/>
                </a:path>
                <a:path w="2550159" h="2387600">
                  <a:moveTo>
                    <a:pt x="227299" y="177800"/>
                  </a:moveTo>
                  <a:lnTo>
                    <a:pt x="226632" y="190500"/>
                  </a:lnTo>
                  <a:lnTo>
                    <a:pt x="227998" y="190500"/>
                  </a:lnTo>
                  <a:lnTo>
                    <a:pt x="227299" y="177800"/>
                  </a:lnTo>
                  <a:close/>
                </a:path>
                <a:path w="2550159" h="2387600">
                  <a:moveTo>
                    <a:pt x="198087" y="165100"/>
                  </a:moveTo>
                  <a:lnTo>
                    <a:pt x="153833" y="165100"/>
                  </a:lnTo>
                  <a:lnTo>
                    <a:pt x="163267" y="177800"/>
                  </a:lnTo>
                  <a:lnTo>
                    <a:pt x="202817" y="177800"/>
                  </a:lnTo>
                  <a:lnTo>
                    <a:pt x="198087" y="165100"/>
                  </a:lnTo>
                  <a:close/>
                </a:path>
                <a:path w="2550159" h="2387600">
                  <a:moveTo>
                    <a:pt x="207824" y="165100"/>
                  </a:moveTo>
                  <a:lnTo>
                    <a:pt x="207181" y="165100"/>
                  </a:lnTo>
                  <a:lnTo>
                    <a:pt x="209229" y="177800"/>
                  </a:lnTo>
                  <a:lnTo>
                    <a:pt x="212564" y="177800"/>
                  </a:lnTo>
                  <a:lnTo>
                    <a:pt x="207824" y="165100"/>
                  </a:lnTo>
                  <a:close/>
                </a:path>
                <a:path w="2550159" h="2387600">
                  <a:moveTo>
                    <a:pt x="216688" y="165100"/>
                  </a:moveTo>
                  <a:lnTo>
                    <a:pt x="218501" y="177800"/>
                  </a:lnTo>
                  <a:lnTo>
                    <a:pt x="220774" y="177800"/>
                  </a:lnTo>
                  <a:lnTo>
                    <a:pt x="216688" y="165100"/>
                  </a:lnTo>
                  <a:close/>
                </a:path>
                <a:path w="2550159" h="2387600">
                  <a:moveTo>
                    <a:pt x="154503" y="152400"/>
                  </a:moveTo>
                  <a:lnTo>
                    <a:pt x="142013" y="152400"/>
                  </a:lnTo>
                  <a:lnTo>
                    <a:pt x="146529" y="165100"/>
                  </a:lnTo>
                  <a:lnTo>
                    <a:pt x="153214" y="165100"/>
                  </a:lnTo>
                  <a:lnTo>
                    <a:pt x="154503" y="152400"/>
                  </a:lnTo>
                  <a:close/>
                </a:path>
                <a:path w="2550159" h="2387600">
                  <a:moveTo>
                    <a:pt x="184880" y="152400"/>
                  </a:moveTo>
                  <a:lnTo>
                    <a:pt x="160067" y="152400"/>
                  </a:lnTo>
                  <a:lnTo>
                    <a:pt x="163651" y="165100"/>
                  </a:lnTo>
                  <a:lnTo>
                    <a:pt x="187201" y="165100"/>
                  </a:lnTo>
                  <a:lnTo>
                    <a:pt x="184880" y="152400"/>
                  </a:lnTo>
                  <a:close/>
                </a:path>
                <a:path w="2550159" h="2387600">
                  <a:moveTo>
                    <a:pt x="197988" y="152400"/>
                  </a:moveTo>
                  <a:lnTo>
                    <a:pt x="192125" y="152400"/>
                  </a:lnTo>
                  <a:lnTo>
                    <a:pt x="191983" y="165100"/>
                  </a:lnTo>
                  <a:lnTo>
                    <a:pt x="206640" y="165100"/>
                  </a:lnTo>
                  <a:lnTo>
                    <a:pt x="197988" y="152400"/>
                  </a:lnTo>
                  <a:close/>
                </a:path>
                <a:path w="2550159" h="2387600">
                  <a:moveTo>
                    <a:pt x="170234" y="127000"/>
                  </a:moveTo>
                  <a:lnTo>
                    <a:pt x="112089" y="127000"/>
                  </a:lnTo>
                  <a:lnTo>
                    <a:pt x="122483" y="139700"/>
                  </a:lnTo>
                  <a:lnTo>
                    <a:pt x="125168" y="139700"/>
                  </a:lnTo>
                  <a:lnTo>
                    <a:pt x="129227" y="152400"/>
                  </a:lnTo>
                  <a:lnTo>
                    <a:pt x="177107" y="152400"/>
                  </a:lnTo>
                  <a:lnTo>
                    <a:pt x="171816" y="139700"/>
                  </a:lnTo>
                  <a:lnTo>
                    <a:pt x="171513" y="131865"/>
                  </a:lnTo>
                  <a:lnTo>
                    <a:pt x="170234" y="127000"/>
                  </a:lnTo>
                  <a:close/>
                </a:path>
                <a:path w="2550159" h="2387600">
                  <a:moveTo>
                    <a:pt x="171324" y="127000"/>
                  </a:moveTo>
                  <a:lnTo>
                    <a:pt x="171513" y="131865"/>
                  </a:lnTo>
                  <a:lnTo>
                    <a:pt x="173572" y="139700"/>
                  </a:lnTo>
                  <a:lnTo>
                    <a:pt x="180429" y="139700"/>
                  </a:lnTo>
                  <a:lnTo>
                    <a:pt x="171324" y="127000"/>
                  </a:lnTo>
                  <a:close/>
                </a:path>
                <a:path w="2550159" h="2387600">
                  <a:moveTo>
                    <a:pt x="113741" y="114300"/>
                  </a:moveTo>
                  <a:lnTo>
                    <a:pt x="101468" y="114300"/>
                  </a:lnTo>
                  <a:lnTo>
                    <a:pt x="104106" y="127000"/>
                  </a:lnTo>
                  <a:lnTo>
                    <a:pt x="113741" y="114300"/>
                  </a:lnTo>
                  <a:close/>
                </a:path>
                <a:path w="2550159" h="2387600">
                  <a:moveTo>
                    <a:pt x="143422" y="114300"/>
                  </a:moveTo>
                  <a:lnTo>
                    <a:pt x="113741" y="114300"/>
                  </a:lnTo>
                  <a:lnTo>
                    <a:pt x="112788" y="127000"/>
                  </a:lnTo>
                  <a:lnTo>
                    <a:pt x="150229" y="127000"/>
                  </a:lnTo>
                  <a:lnTo>
                    <a:pt x="143422" y="114300"/>
                  </a:lnTo>
                  <a:close/>
                </a:path>
                <a:path w="2550159" h="2387600">
                  <a:moveTo>
                    <a:pt x="128510" y="88900"/>
                  </a:moveTo>
                  <a:lnTo>
                    <a:pt x="123467" y="88900"/>
                  </a:lnTo>
                  <a:lnTo>
                    <a:pt x="129338" y="101600"/>
                  </a:lnTo>
                  <a:lnTo>
                    <a:pt x="83670" y="101600"/>
                  </a:lnTo>
                  <a:lnTo>
                    <a:pt x="93960" y="114300"/>
                  </a:lnTo>
                  <a:lnTo>
                    <a:pt x="145822" y="114300"/>
                  </a:lnTo>
                  <a:lnTo>
                    <a:pt x="135127" y="101600"/>
                  </a:lnTo>
                  <a:lnTo>
                    <a:pt x="128510" y="88900"/>
                  </a:lnTo>
                  <a:close/>
                </a:path>
                <a:path w="2550159" h="2387600">
                  <a:moveTo>
                    <a:pt x="123467" y="88900"/>
                  </a:moveTo>
                  <a:lnTo>
                    <a:pt x="78958" y="88900"/>
                  </a:lnTo>
                  <a:lnTo>
                    <a:pt x="85008" y="101600"/>
                  </a:lnTo>
                  <a:lnTo>
                    <a:pt x="117037" y="101600"/>
                  </a:lnTo>
                  <a:lnTo>
                    <a:pt x="123467" y="88900"/>
                  </a:lnTo>
                  <a:close/>
                </a:path>
                <a:path w="2550159" h="2387600">
                  <a:moveTo>
                    <a:pt x="73207" y="63500"/>
                  </a:moveTo>
                  <a:lnTo>
                    <a:pt x="65009" y="63500"/>
                  </a:lnTo>
                  <a:lnTo>
                    <a:pt x="62642" y="76200"/>
                  </a:lnTo>
                  <a:lnTo>
                    <a:pt x="59792" y="88900"/>
                  </a:lnTo>
                  <a:lnTo>
                    <a:pt x="112940" y="88900"/>
                  </a:lnTo>
                  <a:lnTo>
                    <a:pt x="102381" y="76200"/>
                  </a:lnTo>
                  <a:lnTo>
                    <a:pt x="73992" y="76200"/>
                  </a:lnTo>
                  <a:lnTo>
                    <a:pt x="73207" y="63500"/>
                  </a:lnTo>
                  <a:close/>
                </a:path>
                <a:path w="2550159" h="2387600">
                  <a:moveTo>
                    <a:pt x="114630" y="76200"/>
                  </a:moveTo>
                  <a:lnTo>
                    <a:pt x="107317" y="76200"/>
                  </a:lnTo>
                  <a:lnTo>
                    <a:pt x="117080" y="88900"/>
                  </a:lnTo>
                  <a:lnTo>
                    <a:pt x="123379" y="88900"/>
                  </a:lnTo>
                  <a:lnTo>
                    <a:pt x="114630" y="76200"/>
                  </a:lnTo>
                  <a:close/>
                </a:path>
                <a:path w="2550159" h="2387600">
                  <a:moveTo>
                    <a:pt x="65009" y="63500"/>
                  </a:moveTo>
                  <a:lnTo>
                    <a:pt x="48285" y="63500"/>
                  </a:lnTo>
                  <a:lnTo>
                    <a:pt x="48286" y="76200"/>
                  </a:lnTo>
                  <a:lnTo>
                    <a:pt x="62642" y="76200"/>
                  </a:lnTo>
                  <a:lnTo>
                    <a:pt x="65009" y="63500"/>
                  </a:lnTo>
                  <a:close/>
                </a:path>
                <a:path w="2550159" h="2387600">
                  <a:moveTo>
                    <a:pt x="77249" y="63500"/>
                  </a:moveTo>
                  <a:lnTo>
                    <a:pt x="73207" y="63500"/>
                  </a:lnTo>
                  <a:lnTo>
                    <a:pt x="73992" y="76200"/>
                  </a:lnTo>
                  <a:lnTo>
                    <a:pt x="77249" y="63500"/>
                  </a:lnTo>
                  <a:close/>
                </a:path>
                <a:path w="2550159" h="2387600">
                  <a:moveTo>
                    <a:pt x="77249" y="63500"/>
                  </a:moveTo>
                  <a:lnTo>
                    <a:pt x="73992" y="76200"/>
                  </a:lnTo>
                  <a:lnTo>
                    <a:pt x="77207" y="76200"/>
                  </a:lnTo>
                  <a:lnTo>
                    <a:pt x="77249" y="63500"/>
                  </a:lnTo>
                  <a:close/>
                </a:path>
                <a:path w="2550159" h="2387600">
                  <a:moveTo>
                    <a:pt x="107350" y="63500"/>
                  </a:moveTo>
                  <a:lnTo>
                    <a:pt x="77249" y="63500"/>
                  </a:lnTo>
                  <a:lnTo>
                    <a:pt x="77207" y="76200"/>
                  </a:lnTo>
                  <a:lnTo>
                    <a:pt x="98630" y="76200"/>
                  </a:lnTo>
                  <a:lnTo>
                    <a:pt x="107350" y="63500"/>
                  </a:lnTo>
                  <a:close/>
                </a:path>
                <a:path w="2550159" h="2387600">
                  <a:moveTo>
                    <a:pt x="24810" y="50800"/>
                  </a:moveTo>
                  <a:lnTo>
                    <a:pt x="21355" y="50800"/>
                  </a:lnTo>
                  <a:lnTo>
                    <a:pt x="26737" y="63500"/>
                  </a:lnTo>
                  <a:lnTo>
                    <a:pt x="24810" y="50800"/>
                  </a:lnTo>
                  <a:close/>
                </a:path>
                <a:path w="2550159" h="2387600">
                  <a:moveTo>
                    <a:pt x="41679" y="50800"/>
                  </a:moveTo>
                  <a:lnTo>
                    <a:pt x="31166" y="50800"/>
                  </a:lnTo>
                  <a:lnTo>
                    <a:pt x="29868" y="63500"/>
                  </a:lnTo>
                  <a:lnTo>
                    <a:pt x="38915" y="63500"/>
                  </a:lnTo>
                  <a:lnTo>
                    <a:pt x="41679" y="50800"/>
                  </a:lnTo>
                  <a:close/>
                </a:path>
                <a:path w="2550159" h="2387600">
                  <a:moveTo>
                    <a:pt x="70055" y="50800"/>
                  </a:moveTo>
                  <a:lnTo>
                    <a:pt x="41679" y="50800"/>
                  </a:lnTo>
                  <a:lnTo>
                    <a:pt x="41449" y="63500"/>
                  </a:lnTo>
                  <a:lnTo>
                    <a:pt x="72905" y="63500"/>
                  </a:lnTo>
                  <a:lnTo>
                    <a:pt x="70055" y="50800"/>
                  </a:lnTo>
                  <a:close/>
                </a:path>
                <a:path w="2550159" h="2387600">
                  <a:moveTo>
                    <a:pt x="78997" y="50800"/>
                  </a:moveTo>
                  <a:lnTo>
                    <a:pt x="75088" y="50800"/>
                  </a:lnTo>
                  <a:lnTo>
                    <a:pt x="72905" y="63500"/>
                  </a:lnTo>
                  <a:lnTo>
                    <a:pt x="84779" y="63500"/>
                  </a:lnTo>
                  <a:lnTo>
                    <a:pt x="78997" y="50800"/>
                  </a:lnTo>
                  <a:close/>
                </a:path>
                <a:path w="2550159" h="2387600">
                  <a:moveTo>
                    <a:pt x="63128" y="38100"/>
                  </a:moveTo>
                  <a:lnTo>
                    <a:pt x="22800" y="38100"/>
                  </a:lnTo>
                  <a:lnTo>
                    <a:pt x="18078" y="50800"/>
                  </a:lnTo>
                  <a:lnTo>
                    <a:pt x="72034" y="50800"/>
                  </a:lnTo>
                  <a:lnTo>
                    <a:pt x="63128" y="38100"/>
                  </a:lnTo>
                  <a:close/>
                </a:path>
                <a:path w="2550159" h="2387600">
                  <a:moveTo>
                    <a:pt x="82077" y="38100"/>
                  </a:moveTo>
                  <a:lnTo>
                    <a:pt x="74945" y="38100"/>
                  </a:lnTo>
                  <a:lnTo>
                    <a:pt x="76526" y="50800"/>
                  </a:lnTo>
                  <a:lnTo>
                    <a:pt x="85908" y="50800"/>
                  </a:lnTo>
                  <a:lnTo>
                    <a:pt x="82077" y="38100"/>
                  </a:lnTo>
                  <a:close/>
                </a:path>
                <a:path w="2550159" h="2387600">
                  <a:moveTo>
                    <a:pt x="61165" y="25400"/>
                  </a:moveTo>
                  <a:lnTo>
                    <a:pt x="6702" y="25400"/>
                  </a:lnTo>
                  <a:lnTo>
                    <a:pt x="10483" y="38100"/>
                  </a:lnTo>
                  <a:lnTo>
                    <a:pt x="60977" y="38100"/>
                  </a:lnTo>
                  <a:lnTo>
                    <a:pt x="61165" y="25400"/>
                  </a:lnTo>
                  <a:close/>
                </a:path>
                <a:path w="2550159" h="2387600">
                  <a:moveTo>
                    <a:pt x="18214" y="12700"/>
                  </a:moveTo>
                  <a:lnTo>
                    <a:pt x="0" y="12700"/>
                  </a:lnTo>
                  <a:lnTo>
                    <a:pt x="1713" y="25400"/>
                  </a:lnTo>
                  <a:lnTo>
                    <a:pt x="23648" y="25400"/>
                  </a:lnTo>
                  <a:lnTo>
                    <a:pt x="18214" y="12700"/>
                  </a:lnTo>
                  <a:close/>
                </a:path>
                <a:path w="2550159" h="2387600">
                  <a:moveTo>
                    <a:pt x="39461" y="12700"/>
                  </a:moveTo>
                  <a:lnTo>
                    <a:pt x="21659" y="12700"/>
                  </a:lnTo>
                  <a:lnTo>
                    <a:pt x="23648" y="25400"/>
                  </a:lnTo>
                  <a:lnTo>
                    <a:pt x="42083" y="25400"/>
                  </a:lnTo>
                  <a:lnTo>
                    <a:pt x="42263" y="21418"/>
                  </a:lnTo>
                  <a:lnTo>
                    <a:pt x="39461" y="12700"/>
                  </a:lnTo>
                  <a:close/>
                </a:path>
                <a:path w="2550159" h="2387600">
                  <a:moveTo>
                    <a:pt x="47089" y="12700"/>
                  </a:moveTo>
                  <a:lnTo>
                    <a:pt x="42658" y="12700"/>
                  </a:lnTo>
                  <a:lnTo>
                    <a:pt x="42263" y="21418"/>
                  </a:lnTo>
                  <a:lnTo>
                    <a:pt x="43543" y="25400"/>
                  </a:lnTo>
                  <a:lnTo>
                    <a:pt x="50370" y="25400"/>
                  </a:lnTo>
                  <a:lnTo>
                    <a:pt x="47089" y="12700"/>
                  </a:lnTo>
                  <a:close/>
                </a:path>
                <a:path w="2550159" h="2387600">
                  <a:moveTo>
                    <a:pt x="61637" y="12700"/>
                  </a:moveTo>
                  <a:lnTo>
                    <a:pt x="52077" y="12700"/>
                  </a:lnTo>
                  <a:lnTo>
                    <a:pt x="52537" y="25400"/>
                  </a:lnTo>
                  <a:lnTo>
                    <a:pt x="61637" y="12700"/>
                  </a:lnTo>
                  <a:close/>
                </a:path>
                <a:path w="2550159" h="2387600">
                  <a:moveTo>
                    <a:pt x="11497" y="0"/>
                  </a:moveTo>
                  <a:lnTo>
                    <a:pt x="12104" y="12700"/>
                  </a:lnTo>
                  <a:lnTo>
                    <a:pt x="16695" y="12700"/>
                  </a:lnTo>
                  <a:lnTo>
                    <a:pt x="11497" y="0"/>
                  </a:lnTo>
                  <a:close/>
                </a:path>
                <a:path w="2550159" h="2387600">
                  <a:moveTo>
                    <a:pt x="25585" y="0"/>
                  </a:moveTo>
                  <a:lnTo>
                    <a:pt x="21569" y="0"/>
                  </a:lnTo>
                  <a:lnTo>
                    <a:pt x="24653" y="12700"/>
                  </a:lnTo>
                  <a:lnTo>
                    <a:pt x="31062" y="12700"/>
                  </a:lnTo>
                  <a:lnTo>
                    <a:pt x="25585" y="0"/>
                  </a:lnTo>
                  <a:close/>
                </a:path>
                <a:path w="2550159" h="2387600">
                  <a:moveTo>
                    <a:pt x="32747" y="0"/>
                  </a:moveTo>
                  <a:lnTo>
                    <a:pt x="31836" y="0"/>
                  </a:lnTo>
                  <a:lnTo>
                    <a:pt x="31062" y="12700"/>
                  </a:lnTo>
                  <a:lnTo>
                    <a:pt x="33669" y="12700"/>
                  </a:lnTo>
                  <a:lnTo>
                    <a:pt x="32747" y="0"/>
                  </a:lnTo>
                  <a:close/>
                </a:path>
                <a:path w="2550159" h="2387600">
                  <a:moveTo>
                    <a:pt x="42242" y="0"/>
                  </a:moveTo>
                  <a:lnTo>
                    <a:pt x="32747" y="0"/>
                  </a:lnTo>
                  <a:lnTo>
                    <a:pt x="36831" y="12700"/>
                  </a:lnTo>
                  <a:lnTo>
                    <a:pt x="48275" y="12700"/>
                  </a:lnTo>
                  <a:lnTo>
                    <a:pt x="42242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7650" y="5578482"/>
              <a:ext cx="3869057" cy="2425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09167" y="5791798"/>
              <a:ext cx="224506" cy="22479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198" y="6192042"/>
              <a:ext cx="10157085" cy="511651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32033" y="7419359"/>
              <a:ext cx="9319895" cy="2718435"/>
            </a:xfrm>
            <a:custGeom>
              <a:avLst/>
              <a:gdLst/>
              <a:ahLst/>
              <a:cxnLst/>
              <a:rect l="l" t="t" r="r" b="b"/>
              <a:pathLst>
                <a:path w="9319895" h="2718434">
                  <a:moveTo>
                    <a:pt x="8273962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3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2665821"/>
                  </a:lnTo>
                  <a:lnTo>
                    <a:pt x="4114" y="2686200"/>
                  </a:lnTo>
                  <a:lnTo>
                    <a:pt x="15334" y="2702841"/>
                  </a:lnTo>
                  <a:lnTo>
                    <a:pt x="31975" y="2714061"/>
                  </a:lnTo>
                  <a:lnTo>
                    <a:pt x="52354" y="2718175"/>
                  </a:lnTo>
                  <a:lnTo>
                    <a:pt x="8273962" y="2718175"/>
                  </a:lnTo>
                  <a:lnTo>
                    <a:pt x="8294341" y="2714061"/>
                  </a:lnTo>
                  <a:lnTo>
                    <a:pt x="8310982" y="2702841"/>
                  </a:lnTo>
                  <a:lnTo>
                    <a:pt x="8322202" y="2686200"/>
                  </a:lnTo>
                  <a:lnTo>
                    <a:pt x="8326316" y="2665821"/>
                  </a:lnTo>
                  <a:lnTo>
                    <a:pt x="8326316" y="1186482"/>
                  </a:lnTo>
                  <a:lnTo>
                    <a:pt x="9319415" y="1081773"/>
                  </a:lnTo>
                  <a:lnTo>
                    <a:pt x="8326316" y="977064"/>
                  </a:lnTo>
                  <a:lnTo>
                    <a:pt x="8326316" y="52354"/>
                  </a:lnTo>
                  <a:lnTo>
                    <a:pt x="8322202" y="31975"/>
                  </a:lnTo>
                  <a:lnTo>
                    <a:pt x="8310982" y="15333"/>
                  </a:lnTo>
                  <a:lnTo>
                    <a:pt x="8294341" y="4114"/>
                  </a:lnTo>
                  <a:lnTo>
                    <a:pt x="8273962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322063" y="5023795"/>
            <a:ext cx="353949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1" i="0" u="none" strike="noStrike" kern="1200" cap="none" spc="5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/authenticateTheUser</a:t>
            </a:r>
            <a:endParaRPr kumimoji="0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10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84079" y="7714813"/>
            <a:ext cx="522351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37185" marR="5080" lvl="0" indent="-325120" algn="l" defTabSz="914400" rtl="0" eaLnBrk="1" fontAlgn="auto" latinLnBrk="0" hangingPunct="1">
              <a:lnSpc>
                <a:spcPts val="396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</a:t>
            </a:r>
            <a:r>
              <a:rPr kumimoji="0" sz="34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0" sz="34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</a:t>
            </a:r>
            <a:r>
              <a:rPr kumimoji="0" sz="3450" b="1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</a:t>
            </a:r>
            <a:r>
              <a:rPr kumimoji="0" sz="345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values </a:t>
            </a:r>
            <a:r>
              <a:rPr kumimoji="0" sz="3450" b="1" i="0" u="none" strike="noStrike" kern="1200" cap="none" spc="-9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34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sz="34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configuration.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19705" y="9222620"/>
            <a:ext cx="67462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</a:t>
            </a:r>
            <a:r>
              <a:rPr kumimoji="0" sz="34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stay</a:t>
            </a:r>
            <a:r>
              <a:rPr kumimoji="0" sz="34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consistent</a:t>
            </a:r>
            <a:r>
              <a:rPr kumimoji="0" sz="34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34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34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147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Ste</a:t>
            </a:r>
            <a:r>
              <a:rPr spc="125" dirty="0"/>
              <a:t>p</a:t>
            </a:r>
            <a:r>
              <a:rPr spc="-75" dirty="0"/>
              <a:t> </a:t>
            </a:r>
            <a:r>
              <a:rPr spc="245" dirty="0"/>
              <a:t>3</a:t>
            </a:r>
            <a:r>
              <a:rPr spc="190" dirty="0"/>
              <a:t>:</a:t>
            </a:r>
            <a:r>
              <a:rPr spc="-430" dirty="0"/>
              <a:t> </a:t>
            </a:r>
            <a:r>
              <a:rPr spc="-5" dirty="0"/>
              <a:t>Creat</a:t>
            </a:r>
            <a:r>
              <a:rPr spc="135" dirty="0"/>
              <a:t>e</a:t>
            </a:r>
            <a:r>
              <a:rPr spc="-75" dirty="0"/>
              <a:t> </a:t>
            </a:r>
            <a:r>
              <a:rPr spc="-70" dirty="0"/>
              <a:t>custo</a:t>
            </a:r>
            <a:r>
              <a:rPr spc="125" dirty="0"/>
              <a:t>m</a:t>
            </a:r>
            <a:r>
              <a:rPr spc="-75" dirty="0"/>
              <a:t> </a:t>
            </a:r>
            <a:r>
              <a:rPr spc="-170" dirty="0"/>
              <a:t>logi</a:t>
            </a:r>
            <a:r>
              <a:rPr spc="-45" dirty="0"/>
              <a:t>n</a:t>
            </a:r>
            <a:r>
              <a:rPr spc="-75" dirty="0"/>
              <a:t> </a:t>
            </a:r>
            <a:r>
              <a:rPr spc="-434" dirty="0"/>
              <a:t>f</a:t>
            </a:r>
            <a:r>
              <a:rPr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175715"/>
            <a:ext cx="147427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Send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data to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processing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URL: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1" i="0" u="none" strike="noStrike" kern="1200" cap="none" spc="15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/authenticateTheUser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09816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3976706"/>
            <a:ext cx="154978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processing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URL</a:t>
            </a:r>
            <a:r>
              <a:rPr kumimoji="0" sz="425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will be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handled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by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Spring Security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Filters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59619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5840524"/>
            <a:ext cx="95980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get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it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free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…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no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coding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required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53050" y="7236205"/>
            <a:ext cx="5286375" cy="2336800"/>
            <a:chOff x="4653050" y="7236205"/>
            <a:chExt cx="5286375" cy="23368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3050" y="7236205"/>
              <a:ext cx="5285957" cy="2336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53050" y="7236205"/>
              <a:ext cx="5286375" cy="2336800"/>
            </a:xfrm>
            <a:custGeom>
              <a:avLst/>
              <a:gdLst/>
              <a:ahLst/>
              <a:cxnLst/>
              <a:rect l="l" t="t" r="r" b="b"/>
              <a:pathLst>
                <a:path w="5286375" h="2336800">
                  <a:moveTo>
                    <a:pt x="3037123" y="2324100"/>
                  </a:moveTo>
                  <a:lnTo>
                    <a:pt x="2248833" y="2324100"/>
                  </a:lnTo>
                  <a:lnTo>
                    <a:pt x="2301130" y="2336800"/>
                  </a:lnTo>
                  <a:lnTo>
                    <a:pt x="2984826" y="2336800"/>
                  </a:lnTo>
                  <a:lnTo>
                    <a:pt x="3037123" y="2324100"/>
                  </a:lnTo>
                  <a:close/>
                </a:path>
                <a:path w="5286375" h="2336800">
                  <a:moveTo>
                    <a:pt x="3193188" y="2311400"/>
                  </a:moveTo>
                  <a:lnTo>
                    <a:pt x="2092768" y="2311400"/>
                  </a:lnTo>
                  <a:lnTo>
                    <a:pt x="2144635" y="2324100"/>
                  </a:lnTo>
                  <a:lnTo>
                    <a:pt x="3141321" y="2324100"/>
                  </a:lnTo>
                  <a:lnTo>
                    <a:pt x="3193188" y="2311400"/>
                  </a:lnTo>
                  <a:close/>
                </a:path>
                <a:path w="5286375" h="2336800">
                  <a:moveTo>
                    <a:pt x="3347660" y="2298700"/>
                  </a:moveTo>
                  <a:lnTo>
                    <a:pt x="1938296" y="2298700"/>
                  </a:lnTo>
                  <a:lnTo>
                    <a:pt x="1989582" y="2311400"/>
                  </a:lnTo>
                  <a:lnTo>
                    <a:pt x="3296374" y="2311400"/>
                  </a:lnTo>
                  <a:lnTo>
                    <a:pt x="3347660" y="2298700"/>
                  </a:lnTo>
                  <a:close/>
                </a:path>
                <a:path w="5286375" h="2336800">
                  <a:moveTo>
                    <a:pt x="3449531" y="2286000"/>
                  </a:moveTo>
                  <a:lnTo>
                    <a:pt x="1836425" y="2286000"/>
                  </a:lnTo>
                  <a:lnTo>
                    <a:pt x="1887238" y="2298700"/>
                  </a:lnTo>
                  <a:lnTo>
                    <a:pt x="3398718" y="2298700"/>
                  </a:lnTo>
                  <a:lnTo>
                    <a:pt x="3449531" y="2286000"/>
                  </a:lnTo>
                  <a:close/>
                </a:path>
                <a:path w="5286375" h="2336800">
                  <a:moveTo>
                    <a:pt x="3600337" y="2260600"/>
                  </a:moveTo>
                  <a:lnTo>
                    <a:pt x="1685619" y="2260600"/>
                  </a:lnTo>
                  <a:lnTo>
                    <a:pt x="1785872" y="2286000"/>
                  </a:lnTo>
                  <a:lnTo>
                    <a:pt x="3500084" y="2286000"/>
                  </a:lnTo>
                  <a:lnTo>
                    <a:pt x="3600337" y="2260600"/>
                  </a:lnTo>
                  <a:close/>
                </a:path>
                <a:path w="5286375" h="2336800">
                  <a:moveTo>
                    <a:pt x="3845217" y="2209800"/>
                  </a:moveTo>
                  <a:lnTo>
                    <a:pt x="1440739" y="2209800"/>
                  </a:lnTo>
                  <a:lnTo>
                    <a:pt x="1635952" y="2260600"/>
                  </a:lnTo>
                  <a:lnTo>
                    <a:pt x="3650004" y="2260600"/>
                  </a:lnTo>
                  <a:lnTo>
                    <a:pt x="3845217" y="2209800"/>
                  </a:lnTo>
                  <a:close/>
                </a:path>
                <a:path w="5286375" h="2336800">
                  <a:moveTo>
                    <a:pt x="3796966" y="114300"/>
                  </a:moveTo>
                  <a:lnTo>
                    <a:pt x="1488990" y="114300"/>
                  </a:lnTo>
                  <a:lnTo>
                    <a:pt x="1345442" y="152400"/>
                  </a:lnTo>
                  <a:lnTo>
                    <a:pt x="1026329" y="241300"/>
                  </a:lnTo>
                  <a:lnTo>
                    <a:pt x="982799" y="266700"/>
                  </a:lnTo>
                  <a:lnTo>
                    <a:pt x="855662" y="304800"/>
                  </a:lnTo>
                  <a:lnTo>
                    <a:pt x="814491" y="330200"/>
                  </a:lnTo>
                  <a:lnTo>
                    <a:pt x="773952" y="342900"/>
                  </a:lnTo>
                  <a:lnTo>
                    <a:pt x="722355" y="368300"/>
                  </a:lnTo>
                  <a:lnTo>
                    <a:pt x="672538" y="393700"/>
                  </a:lnTo>
                  <a:lnTo>
                    <a:pt x="624499" y="419100"/>
                  </a:lnTo>
                  <a:lnTo>
                    <a:pt x="578240" y="444500"/>
                  </a:lnTo>
                  <a:lnTo>
                    <a:pt x="533760" y="469900"/>
                  </a:lnTo>
                  <a:lnTo>
                    <a:pt x="491059" y="495300"/>
                  </a:lnTo>
                  <a:lnTo>
                    <a:pt x="450138" y="520700"/>
                  </a:lnTo>
                  <a:lnTo>
                    <a:pt x="410995" y="546100"/>
                  </a:lnTo>
                  <a:lnTo>
                    <a:pt x="373632" y="571500"/>
                  </a:lnTo>
                  <a:lnTo>
                    <a:pt x="338048" y="596900"/>
                  </a:lnTo>
                  <a:lnTo>
                    <a:pt x="304243" y="622300"/>
                  </a:lnTo>
                  <a:lnTo>
                    <a:pt x="272217" y="660400"/>
                  </a:lnTo>
                  <a:lnTo>
                    <a:pt x="241971" y="685800"/>
                  </a:lnTo>
                  <a:lnTo>
                    <a:pt x="213504" y="711200"/>
                  </a:lnTo>
                  <a:lnTo>
                    <a:pt x="186816" y="736600"/>
                  </a:lnTo>
                  <a:lnTo>
                    <a:pt x="161907" y="774700"/>
                  </a:lnTo>
                  <a:lnTo>
                    <a:pt x="138777" y="800100"/>
                  </a:lnTo>
                  <a:lnTo>
                    <a:pt x="117427" y="825500"/>
                  </a:lnTo>
                  <a:lnTo>
                    <a:pt x="97856" y="850900"/>
                  </a:lnTo>
                  <a:lnTo>
                    <a:pt x="80064" y="889000"/>
                  </a:lnTo>
                  <a:lnTo>
                    <a:pt x="64051" y="914400"/>
                  </a:lnTo>
                  <a:lnTo>
                    <a:pt x="49817" y="939800"/>
                  </a:lnTo>
                  <a:lnTo>
                    <a:pt x="37363" y="977900"/>
                  </a:lnTo>
                  <a:lnTo>
                    <a:pt x="26688" y="1003300"/>
                  </a:lnTo>
                  <a:lnTo>
                    <a:pt x="17792" y="1041400"/>
                  </a:lnTo>
                  <a:lnTo>
                    <a:pt x="10675" y="1066800"/>
                  </a:lnTo>
                  <a:lnTo>
                    <a:pt x="5337" y="1092200"/>
                  </a:lnTo>
                  <a:lnTo>
                    <a:pt x="1779" y="1130300"/>
                  </a:lnTo>
                  <a:lnTo>
                    <a:pt x="0" y="1155700"/>
                  </a:lnTo>
                  <a:lnTo>
                    <a:pt x="0" y="1193800"/>
                  </a:lnTo>
                  <a:lnTo>
                    <a:pt x="1779" y="1219200"/>
                  </a:lnTo>
                  <a:lnTo>
                    <a:pt x="10675" y="1282700"/>
                  </a:lnTo>
                  <a:lnTo>
                    <a:pt x="17792" y="1308100"/>
                  </a:lnTo>
                  <a:lnTo>
                    <a:pt x="26688" y="1346200"/>
                  </a:lnTo>
                  <a:lnTo>
                    <a:pt x="37363" y="1371600"/>
                  </a:lnTo>
                  <a:lnTo>
                    <a:pt x="49817" y="1397000"/>
                  </a:lnTo>
                  <a:lnTo>
                    <a:pt x="64051" y="1435100"/>
                  </a:lnTo>
                  <a:lnTo>
                    <a:pt x="80064" y="1460500"/>
                  </a:lnTo>
                  <a:lnTo>
                    <a:pt x="97856" y="1485900"/>
                  </a:lnTo>
                  <a:lnTo>
                    <a:pt x="117427" y="1524000"/>
                  </a:lnTo>
                  <a:lnTo>
                    <a:pt x="138777" y="1549400"/>
                  </a:lnTo>
                  <a:lnTo>
                    <a:pt x="161907" y="1574800"/>
                  </a:lnTo>
                  <a:lnTo>
                    <a:pt x="186816" y="1600200"/>
                  </a:lnTo>
                  <a:lnTo>
                    <a:pt x="213504" y="1638300"/>
                  </a:lnTo>
                  <a:lnTo>
                    <a:pt x="241971" y="1663700"/>
                  </a:lnTo>
                  <a:lnTo>
                    <a:pt x="272217" y="1689100"/>
                  </a:lnTo>
                  <a:lnTo>
                    <a:pt x="304243" y="1714500"/>
                  </a:lnTo>
                  <a:lnTo>
                    <a:pt x="338048" y="1752600"/>
                  </a:lnTo>
                  <a:lnTo>
                    <a:pt x="373632" y="1778000"/>
                  </a:lnTo>
                  <a:lnTo>
                    <a:pt x="410995" y="1803400"/>
                  </a:lnTo>
                  <a:lnTo>
                    <a:pt x="450138" y="1828800"/>
                  </a:lnTo>
                  <a:lnTo>
                    <a:pt x="491059" y="1854200"/>
                  </a:lnTo>
                  <a:lnTo>
                    <a:pt x="533760" y="1879600"/>
                  </a:lnTo>
                  <a:lnTo>
                    <a:pt x="578240" y="1905000"/>
                  </a:lnTo>
                  <a:lnTo>
                    <a:pt x="624499" y="1930400"/>
                  </a:lnTo>
                  <a:lnTo>
                    <a:pt x="672538" y="1955800"/>
                  </a:lnTo>
                  <a:lnTo>
                    <a:pt x="722355" y="1981200"/>
                  </a:lnTo>
                  <a:lnTo>
                    <a:pt x="773952" y="2006600"/>
                  </a:lnTo>
                  <a:lnTo>
                    <a:pt x="855662" y="2032000"/>
                  </a:lnTo>
                  <a:lnTo>
                    <a:pt x="897448" y="2057400"/>
                  </a:lnTo>
                  <a:lnTo>
                    <a:pt x="1070408" y="2108200"/>
                  </a:lnTo>
                  <a:lnTo>
                    <a:pt x="1115018" y="2133600"/>
                  </a:lnTo>
                  <a:lnTo>
                    <a:pt x="1392884" y="2209800"/>
                  </a:lnTo>
                  <a:lnTo>
                    <a:pt x="3893072" y="2209800"/>
                  </a:lnTo>
                  <a:lnTo>
                    <a:pt x="4170938" y="2133600"/>
                  </a:lnTo>
                  <a:lnTo>
                    <a:pt x="4215548" y="2108200"/>
                  </a:lnTo>
                  <a:lnTo>
                    <a:pt x="4388508" y="2057400"/>
                  </a:lnTo>
                  <a:lnTo>
                    <a:pt x="4430294" y="2032000"/>
                  </a:lnTo>
                  <a:lnTo>
                    <a:pt x="4512004" y="2006600"/>
                  </a:lnTo>
                  <a:lnTo>
                    <a:pt x="4563601" y="1981200"/>
                  </a:lnTo>
                  <a:lnTo>
                    <a:pt x="4613418" y="1955800"/>
                  </a:lnTo>
                  <a:lnTo>
                    <a:pt x="4661457" y="1930400"/>
                  </a:lnTo>
                  <a:lnTo>
                    <a:pt x="4707716" y="1905000"/>
                  </a:lnTo>
                  <a:lnTo>
                    <a:pt x="4752196" y="1879600"/>
                  </a:lnTo>
                  <a:lnTo>
                    <a:pt x="4794897" y="1854200"/>
                  </a:lnTo>
                  <a:lnTo>
                    <a:pt x="4835819" y="1828800"/>
                  </a:lnTo>
                  <a:lnTo>
                    <a:pt x="4874961" y="1803400"/>
                  </a:lnTo>
                  <a:lnTo>
                    <a:pt x="4912325" y="1778000"/>
                  </a:lnTo>
                  <a:lnTo>
                    <a:pt x="4947909" y="1752600"/>
                  </a:lnTo>
                  <a:lnTo>
                    <a:pt x="4981714" y="1714500"/>
                  </a:lnTo>
                  <a:lnTo>
                    <a:pt x="5013739" y="1689100"/>
                  </a:lnTo>
                  <a:lnTo>
                    <a:pt x="5043986" y="1663700"/>
                  </a:lnTo>
                  <a:lnTo>
                    <a:pt x="5072453" y="1638300"/>
                  </a:lnTo>
                  <a:lnTo>
                    <a:pt x="5099141" y="1600200"/>
                  </a:lnTo>
                  <a:lnTo>
                    <a:pt x="5124050" y="1574800"/>
                  </a:lnTo>
                  <a:lnTo>
                    <a:pt x="5147179" y="1549400"/>
                  </a:lnTo>
                  <a:lnTo>
                    <a:pt x="5168530" y="1524000"/>
                  </a:lnTo>
                  <a:lnTo>
                    <a:pt x="5188101" y="1485900"/>
                  </a:lnTo>
                  <a:lnTo>
                    <a:pt x="5205893" y="1460500"/>
                  </a:lnTo>
                  <a:lnTo>
                    <a:pt x="5221906" y="1435100"/>
                  </a:lnTo>
                  <a:lnTo>
                    <a:pt x="5236140" y="1397000"/>
                  </a:lnTo>
                  <a:lnTo>
                    <a:pt x="5248594" y="1371600"/>
                  </a:lnTo>
                  <a:lnTo>
                    <a:pt x="5259269" y="1346200"/>
                  </a:lnTo>
                  <a:lnTo>
                    <a:pt x="5268165" y="1308100"/>
                  </a:lnTo>
                  <a:lnTo>
                    <a:pt x="5275282" y="1282700"/>
                  </a:lnTo>
                  <a:lnTo>
                    <a:pt x="5284178" y="1219200"/>
                  </a:lnTo>
                  <a:lnTo>
                    <a:pt x="5285957" y="1193800"/>
                  </a:lnTo>
                  <a:lnTo>
                    <a:pt x="5285957" y="1155700"/>
                  </a:lnTo>
                  <a:lnTo>
                    <a:pt x="5284178" y="1130300"/>
                  </a:lnTo>
                  <a:lnTo>
                    <a:pt x="5280620" y="1092200"/>
                  </a:lnTo>
                  <a:lnTo>
                    <a:pt x="5275282" y="1066800"/>
                  </a:lnTo>
                  <a:lnTo>
                    <a:pt x="5268165" y="1041400"/>
                  </a:lnTo>
                  <a:lnTo>
                    <a:pt x="5259269" y="1003300"/>
                  </a:lnTo>
                  <a:lnTo>
                    <a:pt x="5248594" y="977900"/>
                  </a:lnTo>
                  <a:lnTo>
                    <a:pt x="5236140" y="939800"/>
                  </a:lnTo>
                  <a:lnTo>
                    <a:pt x="5221906" y="914400"/>
                  </a:lnTo>
                  <a:lnTo>
                    <a:pt x="5205893" y="889000"/>
                  </a:lnTo>
                  <a:lnTo>
                    <a:pt x="5188101" y="850900"/>
                  </a:lnTo>
                  <a:lnTo>
                    <a:pt x="5168530" y="825500"/>
                  </a:lnTo>
                  <a:lnTo>
                    <a:pt x="5147179" y="800100"/>
                  </a:lnTo>
                  <a:lnTo>
                    <a:pt x="5124050" y="774700"/>
                  </a:lnTo>
                  <a:lnTo>
                    <a:pt x="5099141" y="736600"/>
                  </a:lnTo>
                  <a:lnTo>
                    <a:pt x="5072453" y="711200"/>
                  </a:lnTo>
                  <a:lnTo>
                    <a:pt x="5043986" y="685800"/>
                  </a:lnTo>
                  <a:lnTo>
                    <a:pt x="5013739" y="660400"/>
                  </a:lnTo>
                  <a:lnTo>
                    <a:pt x="4981714" y="622300"/>
                  </a:lnTo>
                  <a:lnTo>
                    <a:pt x="4947909" y="596900"/>
                  </a:lnTo>
                  <a:lnTo>
                    <a:pt x="4912325" y="571500"/>
                  </a:lnTo>
                  <a:lnTo>
                    <a:pt x="4874961" y="546100"/>
                  </a:lnTo>
                  <a:lnTo>
                    <a:pt x="4835819" y="520700"/>
                  </a:lnTo>
                  <a:lnTo>
                    <a:pt x="4794897" y="495300"/>
                  </a:lnTo>
                  <a:lnTo>
                    <a:pt x="4752196" y="469900"/>
                  </a:lnTo>
                  <a:lnTo>
                    <a:pt x="4707716" y="444500"/>
                  </a:lnTo>
                  <a:lnTo>
                    <a:pt x="4661457" y="419100"/>
                  </a:lnTo>
                  <a:lnTo>
                    <a:pt x="4613418" y="393700"/>
                  </a:lnTo>
                  <a:lnTo>
                    <a:pt x="4563601" y="368300"/>
                  </a:lnTo>
                  <a:lnTo>
                    <a:pt x="4512004" y="342900"/>
                  </a:lnTo>
                  <a:lnTo>
                    <a:pt x="4471465" y="330200"/>
                  </a:lnTo>
                  <a:lnTo>
                    <a:pt x="4430294" y="304800"/>
                  </a:lnTo>
                  <a:lnTo>
                    <a:pt x="4303158" y="266700"/>
                  </a:lnTo>
                  <a:lnTo>
                    <a:pt x="4259627" y="241300"/>
                  </a:lnTo>
                  <a:lnTo>
                    <a:pt x="3940514" y="152400"/>
                  </a:lnTo>
                  <a:lnTo>
                    <a:pt x="3796966" y="114300"/>
                  </a:lnTo>
                  <a:close/>
                </a:path>
                <a:path w="5286375" h="2336800">
                  <a:moveTo>
                    <a:pt x="3600337" y="76200"/>
                  </a:moveTo>
                  <a:lnTo>
                    <a:pt x="1685619" y="76200"/>
                  </a:lnTo>
                  <a:lnTo>
                    <a:pt x="1537621" y="114300"/>
                  </a:lnTo>
                  <a:lnTo>
                    <a:pt x="3748335" y="114300"/>
                  </a:lnTo>
                  <a:lnTo>
                    <a:pt x="3600337" y="76200"/>
                  </a:lnTo>
                  <a:close/>
                </a:path>
                <a:path w="5286375" h="2336800">
                  <a:moveTo>
                    <a:pt x="3500084" y="63500"/>
                  </a:moveTo>
                  <a:lnTo>
                    <a:pt x="1785872" y="63500"/>
                  </a:lnTo>
                  <a:lnTo>
                    <a:pt x="1735598" y="76200"/>
                  </a:lnTo>
                  <a:lnTo>
                    <a:pt x="3550358" y="76200"/>
                  </a:lnTo>
                  <a:lnTo>
                    <a:pt x="3500084" y="63500"/>
                  </a:lnTo>
                  <a:close/>
                </a:path>
                <a:path w="5286375" h="2336800">
                  <a:moveTo>
                    <a:pt x="3398718" y="50800"/>
                  </a:moveTo>
                  <a:lnTo>
                    <a:pt x="1887238" y="50800"/>
                  </a:lnTo>
                  <a:lnTo>
                    <a:pt x="1836425" y="63500"/>
                  </a:lnTo>
                  <a:lnTo>
                    <a:pt x="3449531" y="63500"/>
                  </a:lnTo>
                  <a:lnTo>
                    <a:pt x="3398718" y="50800"/>
                  </a:lnTo>
                  <a:close/>
                </a:path>
                <a:path w="5286375" h="2336800">
                  <a:moveTo>
                    <a:pt x="3296374" y="38100"/>
                  </a:moveTo>
                  <a:lnTo>
                    <a:pt x="1989582" y="38100"/>
                  </a:lnTo>
                  <a:lnTo>
                    <a:pt x="1938296" y="50800"/>
                  </a:lnTo>
                  <a:lnTo>
                    <a:pt x="3347660" y="50800"/>
                  </a:lnTo>
                  <a:lnTo>
                    <a:pt x="3296374" y="38100"/>
                  </a:lnTo>
                  <a:close/>
                </a:path>
                <a:path w="5286375" h="2336800">
                  <a:moveTo>
                    <a:pt x="3193188" y="25400"/>
                  </a:moveTo>
                  <a:lnTo>
                    <a:pt x="2092768" y="25400"/>
                  </a:lnTo>
                  <a:lnTo>
                    <a:pt x="2041078" y="38100"/>
                  </a:lnTo>
                  <a:lnTo>
                    <a:pt x="3244878" y="38100"/>
                  </a:lnTo>
                  <a:lnTo>
                    <a:pt x="3193188" y="25400"/>
                  </a:lnTo>
                  <a:close/>
                </a:path>
                <a:path w="5286375" h="2336800">
                  <a:moveTo>
                    <a:pt x="3037123" y="12700"/>
                  </a:moveTo>
                  <a:lnTo>
                    <a:pt x="2248833" y="12700"/>
                  </a:lnTo>
                  <a:lnTo>
                    <a:pt x="2196662" y="25400"/>
                  </a:lnTo>
                  <a:lnTo>
                    <a:pt x="3089294" y="25400"/>
                  </a:lnTo>
                  <a:lnTo>
                    <a:pt x="3037123" y="12700"/>
                  </a:lnTo>
                  <a:close/>
                </a:path>
                <a:path w="5286375" h="2336800">
                  <a:moveTo>
                    <a:pt x="2827345" y="0"/>
                  </a:moveTo>
                  <a:lnTo>
                    <a:pt x="2458611" y="0"/>
                  </a:lnTo>
                  <a:lnTo>
                    <a:pt x="2406036" y="12700"/>
                  </a:lnTo>
                  <a:lnTo>
                    <a:pt x="2879920" y="12700"/>
                  </a:lnTo>
                  <a:lnTo>
                    <a:pt x="2827345" y="0"/>
                  </a:lnTo>
                  <a:close/>
                </a:path>
              </a:pathLst>
            </a:custGeom>
            <a:solidFill>
              <a:srgbClr val="94219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23796" y="7574503"/>
            <a:ext cx="4545330" cy="159639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This</a:t>
            </a:r>
            <a:r>
              <a:rPr kumimoji="0" sz="310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1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is</a:t>
            </a: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2700" marR="5080" lvl="0" indent="0" algn="ctr" defTabSz="914400" rtl="0" eaLnBrk="1" fontAlgn="auto" latinLnBrk="0" hangingPunct="1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31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1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3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1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magic</a:t>
            </a:r>
            <a:r>
              <a:rPr kumimoji="0" sz="31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1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… </a:t>
            </a:r>
            <a:r>
              <a:rPr kumimoji="0" sz="3100" b="1" i="0" u="none" strike="noStrike" kern="1200" cap="none" spc="-7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1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LOL</a:t>
            </a: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697288" y="5184741"/>
            <a:ext cx="6805295" cy="5654675"/>
            <a:chOff x="12697288" y="5184741"/>
            <a:chExt cx="6805295" cy="56546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97288" y="5184741"/>
              <a:ext cx="6804734" cy="56543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4368" y="5329680"/>
              <a:ext cx="6219705" cy="506790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5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147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Ste</a:t>
            </a:r>
            <a:r>
              <a:rPr spc="125" dirty="0"/>
              <a:t>p</a:t>
            </a:r>
            <a:r>
              <a:rPr spc="-75" dirty="0"/>
              <a:t> </a:t>
            </a:r>
            <a:r>
              <a:rPr spc="245" dirty="0"/>
              <a:t>3</a:t>
            </a:r>
            <a:r>
              <a:rPr spc="190" dirty="0"/>
              <a:t>:</a:t>
            </a:r>
            <a:r>
              <a:rPr spc="-430" dirty="0"/>
              <a:t> </a:t>
            </a:r>
            <a:r>
              <a:rPr spc="-5" dirty="0"/>
              <a:t>Creat</a:t>
            </a:r>
            <a:r>
              <a:rPr spc="135" dirty="0"/>
              <a:t>e</a:t>
            </a:r>
            <a:r>
              <a:rPr spc="-75" dirty="0"/>
              <a:t> </a:t>
            </a:r>
            <a:r>
              <a:rPr spc="-70" dirty="0"/>
              <a:t>custo</a:t>
            </a:r>
            <a:r>
              <a:rPr spc="125" dirty="0"/>
              <a:t>m</a:t>
            </a:r>
            <a:r>
              <a:rPr spc="-75" dirty="0"/>
              <a:t> </a:t>
            </a:r>
            <a:r>
              <a:rPr spc="-170" dirty="0"/>
              <a:t>logi</a:t>
            </a:r>
            <a:r>
              <a:rPr spc="-45" dirty="0"/>
              <a:t>n</a:t>
            </a:r>
            <a:r>
              <a:rPr spc="-75" dirty="0"/>
              <a:t> </a:t>
            </a:r>
            <a:r>
              <a:rPr spc="-434" dirty="0"/>
              <a:t>f</a:t>
            </a:r>
            <a:r>
              <a:rPr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34" y="2175715"/>
            <a:ext cx="14768194" cy="1851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600710" algn="l"/>
                <a:tab pos="60134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Send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data to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processing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URL: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1" i="0" u="none" strike="noStrike" kern="1200" cap="none" spc="15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/authenticateTheUser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19810" marR="0" lvl="1" indent="-576580" algn="l" defTabSz="914400" rtl="0" eaLnBrk="1" fontAlgn="auto" latinLnBrk="0" hangingPunct="1">
              <a:lnSpc>
                <a:spcPct val="100000"/>
              </a:lnSpc>
              <a:spcBef>
                <a:spcPts val="4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1019810" algn="l"/>
                <a:tab pos="1020444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Must</a:t>
            </a:r>
            <a:r>
              <a:rPr kumimoji="0" sz="42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1" i="0" u="none" strike="noStrike" kern="1200" cap="none" spc="2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POST</a:t>
            </a:r>
            <a:r>
              <a:rPr kumimoji="0" sz="4250" b="1" i="0" u="none" strike="noStrike" kern="1200" cap="none" spc="-12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42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data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8873" y="4630868"/>
            <a:ext cx="19386550" cy="3791585"/>
            <a:chOff x="358873" y="4630868"/>
            <a:chExt cx="19386550" cy="3791585"/>
          </a:xfrm>
        </p:grpSpPr>
        <p:sp>
          <p:nvSpPr>
            <p:cNvPr id="5" name="object 5"/>
            <p:cNvSpPr/>
            <p:nvPr/>
          </p:nvSpPr>
          <p:spPr>
            <a:xfrm>
              <a:off x="536878" y="4746048"/>
              <a:ext cx="19030950" cy="3331210"/>
            </a:xfrm>
            <a:custGeom>
              <a:avLst/>
              <a:gdLst/>
              <a:ahLst/>
              <a:cxnLst/>
              <a:rect l="l" t="t" r="r" b="b"/>
              <a:pathLst>
                <a:path w="19030950" h="3331209">
                  <a:moveTo>
                    <a:pt x="0" y="0"/>
                  </a:moveTo>
                  <a:lnTo>
                    <a:pt x="19030347" y="0"/>
                  </a:lnTo>
                  <a:lnTo>
                    <a:pt x="19030347" y="3330748"/>
                  </a:lnTo>
                  <a:lnTo>
                    <a:pt x="0" y="3330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873" y="4630868"/>
              <a:ext cx="19386352" cy="37914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4611" y="5379806"/>
            <a:ext cx="18625185" cy="194183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776855" marR="5080" lvl="0" indent="-2764790" algn="l" defTabSz="914400" rtl="0" eaLnBrk="1" fontAlgn="auto" latinLnBrk="0" hangingPunct="1">
              <a:lnSpc>
                <a:spcPts val="371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&lt;form:form</a:t>
            </a:r>
            <a:r>
              <a:rPr kumimoji="0" sz="3300" b="1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action="${pageContext.request.contextPath}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/authenticateTheUser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 </a:t>
            </a:r>
            <a:r>
              <a:rPr kumimoji="0" sz="3300" b="1" i="0" u="none" strike="noStrike" kern="1200" cap="none" spc="-196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method="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POST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"&gt;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ts val="35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&lt;/form:form&gt;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84781" y="6053363"/>
            <a:ext cx="9852025" cy="3830320"/>
            <a:chOff x="8984781" y="6053363"/>
            <a:chExt cx="9852025" cy="38303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4781" y="6942196"/>
              <a:ext cx="9851911" cy="29413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9030" y="8802799"/>
              <a:ext cx="7739392" cy="37973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142880" y="6221635"/>
              <a:ext cx="381000" cy="2540000"/>
            </a:xfrm>
            <a:custGeom>
              <a:avLst/>
              <a:gdLst/>
              <a:ahLst/>
              <a:cxnLst/>
              <a:rect l="l" t="t" r="r" b="b"/>
              <a:pathLst>
                <a:path w="381000" h="2540000">
                  <a:moveTo>
                    <a:pt x="9340" y="2527300"/>
                  </a:moveTo>
                  <a:lnTo>
                    <a:pt x="7329" y="2540000"/>
                  </a:lnTo>
                  <a:lnTo>
                    <a:pt x="10093" y="2540000"/>
                  </a:lnTo>
                  <a:lnTo>
                    <a:pt x="9340" y="2527300"/>
                  </a:lnTo>
                  <a:close/>
                </a:path>
                <a:path w="381000" h="2540000">
                  <a:moveTo>
                    <a:pt x="28878" y="2527300"/>
                  </a:moveTo>
                  <a:lnTo>
                    <a:pt x="9696" y="2527300"/>
                  </a:lnTo>
                  <a:lnTo>
                    <a:pt x="12110" y="2540000"/>
                  </a:lnTo>
                  <a:lnTo>
                    <a:pt x="24365" y="2540000"/>
                  </a:lnTo>
                  <a:lnTo>
                    <a:pt x="28878" y="2527300"/>
                  </a:lnTo>
                  <a:close/>
                </a:path>
                <a:path w="381000" h="2540000">
                  <a:moveTo>
                    <a:pt x="41193" y="2527300"/>
                  </a:moveTo>
                  <a:lnTo>
                    <a:pt x="30428" y="2527300"/>
                  </a:lnTo>
                  <a:lnTo>
                    <a:pt x="34104" y="2540000"/>
                  </a:lnTo>
                  <a:lnTo>
                    <a:pt x="38413" y="2540000"/>
                  </a:lnTo>
                  <a:lnTo>
                    <a:pt x="41193" y="2527300"/>
                  </a:lnTo>
                  <a:close/>
                </a:path>
                <a:path w="381000" h="2540000">
                  <a:moveTo>
                    <a:pt x="48035" y="2514600"/>
                  </a:moveTo>
                  <a:lnTo>
                    <a:pt x="39550" y="2514600"/>
                  </a:lnTo>
                  <a:lnTo>
                    <a:pt x="38865" y="2527300"/>
                  </a:lnTo>
                  <a:lnTo>
                    <a:pt x="41193" y="2527300"/>
                  </a:lnTo>
                  <a:lnTo>
                    <a:pt x="40281" y="2540000"/>
                  </a:lnTo>
                  <a:lnTo>
                    <a:pt x="46016" y="2540000"/>
                  </a:lnTo>
                  <a:lnTo>
                    <a:pt x="47406" y="2527300"/>
                  </a:lnTo>
                  <a:lnTo>
                    <a:pt x="48035" y="2514600"/>
                  </a:lnTo>
                  <a:close/>
                </a:path>
                <a:path w="381000" h="2540000">
                  <a:moveTo>
                    <a:pt x="36281" y="2514600"/>
                  </a:moveTo>
                  <a:lnTo>
                    <a:pt x="0" y="2514600"/>
                  </a:lnTo>
                  <a:lnTo>
                    <a:pt x="5067" y="2527300"/>
                  </a:lnTo>
                  <a:lnTo>
                    <a:pt x="36888" y="2527300"/>
                  </a:lnTo>
                  <a:lnTo>
                    <a:pt x="36281" y="2514600"/>
                  </a:lnTo>
                  <a:close/>
                </a:path>
                <a:path w="381000" h="2540000">
                  <a:moveTo>
                    <a:pt x="40595" y="2489200"/>
                  </a:moveTo>
                  <a:lnTo>
                    <a:pt x="37789" y="2489200"/>
                  </a:lnTo>
                  <a:lnTo>
                    <a:pt x="34857" y="2501900"/>
                  </a:lnTo>
                  <a:lnTo>
                    <a:pt x="5323" y="2501900"/>
                  </a:lnTo>
                  <a:lnTo>
                    <a:pt x="6775" y="2514600"/>
                  </a:lnTo>
                  <a:lnTo>
                    <a:pt x="39534" y="2514600"/>
                  </a:lnTo>
                  <a:lnTo>
                    <a:pt x="37984" y="2501900"/>
                  </a:lnTo>
                  <a:lnTo>
                    <a:pt x="40595" y="2489200"/>
                  </a:lnTo>
                  <a:close/>
                </a:path>
                <a:path w="381000" h="2540000">
                  <a:moveTo>
                    <a:pt x="42343" y="2514207"/>
                  </a:moveTo>
                  <a:lnTo>
                    <a:pt x="42176" y="2514600"/>
                  </a:lnTo>
                  <a:lnTo>
                    <a:pt x="42375" y="2514600"/>
                  </a:lnTo>
                  <a:lnTo>
                    <a:pt x="42343" y="2514207"/>
                  </a:lnTo>
                  <a:close/>
                </a:path>
                <a:path w="381000" h="2540000">
                  <a:moveTo>
                    <a:pt x="47558" y="2501900"/>
                  </a:moveTo>
                  <a:lnTo>
                    <a:pt x="41324" y="2501900"/>
                  </a:lnTo>
                  <a:lnTo>
                    <a:pt x="42343" y="2514207"/>
                  </a:lnTo>
                  <a:lnTo>
                    <a:pt x="47558" y="2501900"/>
                  </a:lnTo>
                  <a:close/>
                </a:path>
                <a:path w="381000" h="2540000">
                  <a:moveTo>
                    <a:pt x="3549" y="2489987"/>
                  </a:moveTo>
                  <a:lnTo>
                    <a:pt x="1654" y="2501900"/>
                  </a:lnTo>
                  <a:lnTo>
                    <a:pt x="4387" y="2501900"/>
                  </a:lnTo>
                  <a:lnTo>
                    <a:pt x="3754" y="2490617"/>
                  </a:lnTo>
                  <a:lnTo>
                    <a:pt x="3549" y="2489987"/>
                  </a:lnTo>
                  <a:close/>
                </a:path>
                <a:path w="381000" h="2540000">
                  <a:moveTo>
                    <a:pt x="25077" y="2489200"/>
                  </a:moveTo>
                  <a:lnTo>
                    <a:pt x="3675" y="2489200"/>
                  </a:lnTo>
                  <a:lnTo>
                    <a:pt x="3754" y="2490617"/>
                  </a:lnTo>
                  <a:lnTo>
                    <a:pt x="7423" y="2501900"/>
                  </a:lnTo>
                  <a:lnTo>
                    <a:pt x="23884" y="2501900"/>
                  </a:lnTo>
                  <a:lnTo>
                    <a:pt x="25077" y="2489200"/>
                  </a:lnTo>
                  <a:close/>
                </a:path>
                <a:path w="381000" h="2540000">
                  <a:moveTo>
                    <a:pt x="35150" y="2489200"/>
                  </a:moveTo>
                  <a:lnTo>
                    <a:pt x="28480" y="2489200"/>
                  </a:lnTo>
                  <a:lnTo>
                    <a:pt x="27507" y="2501900"/>
                  </a:lnTo>
                  <a:lnTo>
                    <a:pt x="34857" y="2501900"/>
                  </a:lnTo>
                  <a:lnTo>
                    <a:pt x="35150" y="2489200"/>
                  </a:lnTo>
                  <a:close/>
                </a:path>
                <a:path w="381000" h="2540000">
                  <a:moveTo>
                    <a:pt x="53664" y="2476500"/>
                  </a:moveTo>
                  <a:lnTo>
                    <a:pt x="52741" y="2476500"/>
                  </a:lnTo>
                  <a:lnTo>
                    <a:pt x="46616" y="2489200"/>
                  </a:lnTo>
                  <a:lnTo>
                    <a:pt x="44101" y="2489200"/>
                  </a:lnTo>
                  <a:lnTo>
                    <a:pt x="47902" y="2501900"/>
                  </a:lnTo>
                  <a:lnTo>
                    <a:pt x="51278" y="2501900"/>
                  </a:lnTo>
                  <a:lnTo>
                    <a:pt x="53506" y="2489200"/>
                  </a:lnTo>
                  <a:lnTo>
                    <a:pt x="53664" y="2476500"/>
                  </a:lnTo>
                  <a:close/>
                </a:path>
                <a:path w="381000" h="2540000">
                  <a:moveTo>
                    <a:pt x="3675" y="2489200"/>
                  </a:moveTo>
                  <a:lnTo>
                    <a:pt x="3293" y="2489200"/>
                  </a:lnTo>
                  <a:lnTo>
                    <a:pt x="3549" y="2489987"/>
                  </a:lnTo>
                  <a:lnTo>
                    <a:pt x="3675" y="2489200"/>
                  </a:lnTo>
                  <a:close/>
                </a:path>
                <a:path w="381000" h="2540000">
                  <a:moveTo>
                    <a:pt x="33108" y="2476500"/>
                  </a:moveTo>
                  <a:lnTo>
                    <a:pt x="10863" y="2476500"/>
                  </a:lnTo>
                  <a:lnTo>
                    <a:pt x="13952" y="2489200"/>
                  </a:lnTo>
                  <a:lnTo>
                    <a:pt x="31098" y="2489200"/>
                  </a:lnTo>
                  <a:lnTo>
                    <a:pt x="33108" y="2476500"/>
                  </a:lnTo>
                  <a:close/>
                </a:path>
                <a:path w="381000" h="2540000">
                  <a:moveTo>
                    <a:pt x="50040" y="2463800"/>
                  </a:moveTo>
                  <a:lnTo>
                    <a:pt x="34052" y="2463800"/>
                  </a:lnTo>
                  <a:lnTo>
                    <a:pt x="31653" y="2476500"/>
                  </a:lnTo>
                  <a:lnTo>
                    <a:pt x="33108" y="2476500"/>
                  </a:lnTo>
                  <a:lnTo>
                    <a:pt x="33862" y="2489200"/>
                  </a:lnTo>
                  <a:lnTo>
                    <a:pt x="43077" y="2489200"/>
                  </a:lnTo>
                  <a:lnTo>
                    <a:pt x="50040" y="2463800"/>
                  </a:lnTo>
                  <a:close/>
                </a:path>
                <a:path w="381000" h="2540000">
                  <a:moveTo>
                    <a:pt x="7099" y="2463800"/>
                  </a:moveTo>
                  <a:lnTo>
                    <a:pt x="6523" y="2476500"/>
                  </a:lnTo>
                  <a:lnTo>
                    <a:pt x="9730" y="2476500"/>
                  </a:lnTo>
                  <a:lnTo>
                    <a:pt x="7099" y="2463800"/>
                  </a:lnTo>
                  <a:close/>
                </a:path>
                <a:path w="381000" h="2540000">
                  <a:moveTo>
                    <a:pt x="29496" y="2463800"/>
                  </a:moveTo>
                  <a:lnTo>
                    <a:pt x="13622" y="2463800"/>
                  </a:lnTo>
                  <a:lnTo>
                    <a:pt x="9765" y="2476383"/>
                  </a:lnTo>
                  <a:lnTo>
                    <a:pt x="31653" y="2476500"/>
                  </a:lnTo>
                  <a:lnTo>
                    <a:pt x="29496" y="2463800"/>
                  </a:lnTo>
                  <a:close/>
                </a:path>
                <a:path w="381000" h="2540000">
                  <a:moveTo>
                    <a:pt x="50832" y="2463800"/>
                  </a:moveTo>
                  <a:lnTo>
                    <a:pt x="50040" y="2463800"/>
                  </a:lnTo>
                  <a:lnTo>
                    <a:pt x="50700" y="2476500"/>
                  </a:lnTo>
                  <a:lnTo>
                    <a:pt x="53092" y="2476500"/>
                  </a:lnTo>
                  <a:lnTo>
                    <a:pt x="50832" y="2463800"/>
                  </a:lnTo>
                  <a:close/>
                </a:path>
                <a:path w="381000" h="2540000">
                  <a:moveTo>
                    <a:pt x="19615" y="2451100"/>
                  </a:moveTo>
                  <a:lnTo>
                    <a:pt x="12883" y="2451100"/>
                  </a:lnTo>
                  <a:lnTo>
                    <a:pt x="11545" y="2463800"/>
                  </a:lnTo>
                  <a:lnTo>
                    <a:pt x="22427" y="2463800"/>
                  </a:lnTo>
                  <a:lnTo>
                    <a:pt x="19615" y="2451100"/>
                  </a:lnTo>
                  <a:close/>
                </a:path>
                <a:path w="381000" h="2540000">
                  <a:moveTo>
                    <a:pt x="20899" y="2451100"/>
                  </a:moveTo>
                  <a:lnTo>
                    <a:pt x="19615" y="2451100"/>
                  </a:lnTo>
                  <a:lnTo>
                    <a:pt x="22427" y="2463800"/>
                  </a:lnTo>
                  <a:lnTo>
                    <a:pt x="24753" y="2463800"/>
                  </a:lnTo>
                  <a:lnTo>
                    <a:pt x="20899" y="2451100"/>
                  </a:lnTo>
                  <a:close/>
                </a:path>
                <a:path w="381000" h="2540000">
                  <a:moveTo>
                    <a:pt x="29684" y="2451100"/>
                  </a:moveTo>
                  <a:lnTo>
                    <a:pt x="20899" y="2451100"/>
                  </a:lnTo>
                  <a:lnTo>
                    <a:pt x="24753" y="2463800"/>
                  </a:lnTo>
                  <a:lnTo>
                    <a:pt x="29684" y="2451100"/>
                  </a:lnTo>
                  <a:close/>
                </a:path>
                <a:path w="381000" h="2540000">
                  <a:moveTo>
                    <a:pt x="32784" y="2451100"/>
                  </a:moveTo>
                  <a:lnTo>
                    <a:pt x="29684" y="2451100"/>
                  </a:lnTo>
                  <a:lnTo>
                    <a:pt x="24753" y="2463800"/>
                  </a:lnTo>
                  <a:lnTo>
                    <a:pt x="35066" y="2463800"/>
                  </a:lnTo>
                  <a:lnTo>
                    <a:pt x="32784" y="2451100"/>
                  </a:lnTo>
                  <a:close/>
                </a:path>
                <a:path w="381000" h="2540000">
                  <a:moveTo>
                    <a:pt x="49935" y="2425700"/>
                  </a:moveTo>
                  <a:lnTo>
                    <a:pt x="20585" y="2425700"/>
                  </a:lnTo>
                  <a:lnTo>
                    <a:pt x="23934" y="2438400"/>
                  </a:lnTo>
                  <a:lnTo>
                    <a:pt x="13994" y="2438400"/>
                  </a:lnTo>
                  <a:lnTo>
                    <a:pt x="17214" y="2451100"/>
                  </a:lnTo>
                  <a:lnTo>
                    <a:pt x="32784" y="2451100"/>
                  </a:lnTo>
                  <a:lnTo>
                    <a:pt x="35066" y="2463800"/>
                  </a:lnTo>
                  <a:lnTo>
                    <a:pt x="44674" y="2463800"/>
                  </a:lnTo>
                  <a:lnTo>
                    <a:pt x="50553" y="2451100"/>
                  </a:lnTo>
                  <a:lnTo>
                    <a:pt x="49935" y="2425700"/>
                  </a:lnTo>
                  <a:close/>
                </a:path>
                <a:path w="381000" h="2540000">
                  <a:moveTo>
                    <a:pt x="54823" y="2438400"/>
                  </a:moveTo>
                  <a:lnTo>
                    <a:pt x="53894" y="2451100"/>
                  </a:lnTo>
                  <a:lnTo>
                    <a:pt x="54856" y="2451100"/>
                  </a:lnTo>
                  <a:lnTo>
                    <a:pt x="54823" y="2438400"/>
                  </a:lnTo>
                  <a:close/>
                </a:path>
                <a:path w="381000" h="2540000">
                  <a:moveTo>
                    <a:pt x="56562" y="2425700"/>
                  </a:moveTo>
                  <a:lnTo>
                    <a:pt x="53914" y="2438400"/>
                  </a:lnTo>
                  <a:lnTo>
                    <a:pt x="56168" y="2438400"/>
                  </a:lnTo>
                  <a:lnTo>
                    <a:pt x="56562" y="2425700"/>
                  </a:lnTo>
                  <a:close/>
                </a:path>
                <a:path w="381000" h="2540000">
                  <a:moveTo>
                    <a:pt x="43713" y="2413000"/>
                  </a:moveTo>
                  <a:lnTo>
                    <a:pt x="20810" y="2413000"/>
                  </a:lnTo>
                  <a:lnTo>
                    <a:pt x="15629" y="2425700"/>
                  </a:lnTo>
                  <a:lnTo>
                    <a:pt x="44573" y="2425700"/>
                  </a:lnTo>
                  <a:lnTo>
                    <a:pt x="43713" y="2413000"/>
                  </a:lnTo>
                  <a:close/>
                </a:path>
                <a:path w="381000" h="2540000">
                  <a:moveTo>
                    <a:pt x="49710" y="2413000"/>
                  </a:moveTo>
                  <a:lnTo>
                    <a:pt x="45056" y="2413000"/>
                  </a:lnTo>
                  <a:lnTo>
                    <a:pt x="44573" y="2425700"/>
                  </a:lnTo>
                  <a:lnTo>
                    <a:pt x="53333" y="2425700"/>
                  </a:lnTo>
                  <a:lnTo>
                    <a:pt x="49710" y="2413000"/>
                  </a:lnTo>
                  <a:close/>
                </a:path>
                <a:path w="381000" h="2540000">
                  <a:moveTo>
                    <a:pt x="54521" y="2413000"/>
                  </a:moveTo>
                  <a:lnTo>
                    <a:pt x="51621" y="2413000"/>
                  </a:lnTo>
                  <a:lnTo>
                    <a:pt x="55788" y="2425700"/>
                  </a:lnTo>
                  <a:lnTo>
                    <a:pt x="54521" y="2413000"/>
                  </a:lnTo>
                  <a:close/>
                </a:path>
                <a:path w="381000" h="2540000">
                  <a:moveTo>
                    <a:pt x="20115" y="2389569"/>
                  </a:moveTo>
                  <a:lnTo>
                    <a:pt x="13905" y="2413000"/>
                  </a:lnTo>
                  <a:lnTo>
                    <a:pt x="50406" y="2413000"/>
                  </a:lnTo>
                  <a:lnTo>
                    <a:pt x="57171" y="2400300"/>
                  </a:lnTo>
                  <a:lnTo>
                    <a:pt x="21779" y="2400300"/>
                  </a:lnTo>
                  <a:lnTo>
                    <a:pt x="20115" y="2389569"/>
                  </a:lnTo>
                  <a:close/>
                </a:path>
                <a:path w="381000" h="2540000">
                  <a:moveTo>
                    <a:pt x="20638" y="2387600"/>
                  </a:moveTo>
                  <a:lnTo>
                    <a:pt x="20115" y="2389569"/>
                  </a:lnTo>
                  <a:lnTo>
                    <a:pt x="21779" y="2400300"/>
                  </a:lnTo>
                  <a:lnTo>
                    <a:pt x="20638" y="2387600"/>
                  </a:lnTo>
                  <a:close/>
                </a:path>
                <a:path w="381000" h="2540000">
                  <a:moveTo>
                    <a:pt x="40564" y="2387600"/>
                  </a:moveTo>
                  <a:lnTo>
                    <a:pt x="20638" y="2387600"/>
                  </a:lnTo>
                  <a:lnTo>
                    <a:pt x="21779" y="2400300"/>
                  </a:lnTo>
                  <a:lnTo>
                    <a:pt x="43364" y="2400300"/>
                  </a:lnTo>
                  <a:lnTo>
                    <a:pt x="40564" y="2387600"/>
                  </a:lnTo>
                  <a:close/>
                </a:path>
                <a:path w="381000" h="2540000">
                  <a:moveTo>
                    <a:pt x="52562" y="2374900"/>
                  </a:moveTo>
                  <a:lnTo>
                    <a:pt x="45008" y="2374900"/>
                  </a:lnTo>
                  <a:lnTo>
                    <a:pt x="45393" y="2387600"/>
                  </a:lnTo>
                  <a:lnTo>
                    <a:pt x="43364" y="2400300"/>
                  </a:lnTo>
                  <a:lnTo>
                    <a:pt x="50815" y="2400300"/>
                  </a:lnTo>
                  <a:lnTo>
                    <a:pt x="50566" y="2387600"/>
                  </a:lnTo>
                  <a:lnTo>
                    <a:pt x="54312" y="2387600"/>
                  </a:lnTo>
                  <a:lnTo>
                    <a:pt x="52562" y="2374900"/>
                  </a:lnTo>
                  <a:close/>
                </a:path>
                <a:path w="381000" h="2540000">
                  <a:moveTo>
                    <a:pt x="54312" y="2387600"/>
                  </a:moveTo>
                  <a:lnTo>
                    <a:pt x="50566" y="2387600"/>
                  </a:lnTo>
                  <a:lnTo>
                    <a:pt x="53096" y="2400300"/>
                  </a:lnTo>
                  <a:lnTo>
                    <a:pt x="58905" y="2400300"/>
                  </a:lnTo>
                  <a:lnTo>
                    <a:pt x="54312" y="2387600"/>
                  </a:lnTo>
                  <a:close/>
                </a:path>
                <a:path w="381000" h="2540000">
                  <a:moveTo>
                    <a:pt x="45008" y="2374900"/>
                  </a:moveTo>
                  <a:lnTo>
                    <a:pt x="24059" y="2374900"/>
                  </a:lnTo>
                  <a:lnTo>
                    <a:pt x="19810" y="2387600"/>
                  </a:lnTo>
                  <a:lnTo>
                    <a:pt x="20115" y="2389569"/>
                  </a:lnTo>
                  <a:lnTo>
                    <a:pt x="20638" y="2387600"/>
                  </a:lnTo>
                  <a:lnTo>
                    <a:pt x="40564" y="2387600"/>
                  </a:lnTo>
                  <a:lnTo>
                    <a:pt x="45008" y="2374900"/>
                  </a:lnTo>
                  <a:close/>
                </a:path>
                <a:path w="381000" h="2540000">
                  <a:moveTo>
                    <a:pt x="66835" y="2374900"/>
                  </a:moveTo>
                  <a:lnTo>
                    <a:pt x="52562" y="2374900"/>
                  </a:lnTo>
                  <a:lnTo>
                    <a:pt x="62825" y="2387600"/>
                  </a:lnTo>
                  <a:lnTo>
                    <a:pt x="66835" y="2374900"/>
                  </a:lnTo>
                  <a:close/>
                </a:path>
                <a:path w="381000" h="2540000">
                  <a:moveTo>
                    <a:pt x="52145" y="2336800"/>
                  </a:moveTo>
                  <a:lnTo>
                    <a:pt x="31626" y="2336800"/>
                  </a:lnTo>
                  <a:lnTo>
                    <a:pt x="30250" y="2349500"/>
                  </a:lnTo>
                  <a:lnTo>
                    <a:pt x="23709" y="2362200"/>
                  </a:lnTo>
                  <a:lnTo>
                    <a:pt x="25389" y="2362200"/>
                  </a:lnTo>
                  <a:lnTo>
                    <a:pt x="30488" y="2374900"/>
                  </a:lnTo>
                  <a:lnTo>
                    <a:pt x="57956" y="2374900"/>
                  </a:lnTo>
                  <a:lnTo>
                    <a:pt x="56830" y="2362200"/>
                  </a:lnTo>
                  <a:lnTo>
                    <a:pt x="60448" y="2349500"/>
                  </a:lnTo>
                  <a:lnTo>
                    <a:pt x="55388" y="2349500"/>
                  </a:lnTo>
                  <a:lnTo>
                    <a:pt x="52145" y="2336800"/>
                  </a:lnTo>
                  <a:close/>
                </a:path>
                <a:path w="381000" h="2540000">
                  <a:moveTo>
                    <a:pt x="61179" y="2362200"/>
                  </a:moveTo>
                  <a:lnTo>
                    <a:pt x="57956" y="2374900"/>
                  </a:lnTo>
                  <a:lnTo>
                    <a:pt x="65212" y="2374900"/>
                  </a:lnTo>
                  <a:lnTo>
                    <a:pt x="61179" y="2362200"/>
                  </a:lnTo>
                  <a:close/>
                </a:path>
                <a:path w="381000" h="2540000">
                  <a:moveTo>
                    <a:pt x="61338" y="2336800"/>
                  </a:moveTo>
                  <a:lnTo>
                    <a:pt x="54811" y="2336800"/>
                  </a:lnTo>
                  <a:lnTo>
                    <a:pt x="55388" y="2349500"/>
                  </a:lnTo>
                  <a:lnTo>
                    <a:pt x="60430" y="2349500"/>
                  </a:lnTo>
                  <a:lnTo>
                    <a:pt x="61338" y="2336800"/>
                  </a:lnTo>
                  <a:close/>
                </a:path>
                <a:path w="381000" h="2540000">
                  <a:moveTo>
                    <a:pt x="65874" y="2336800"/>
                  </a:moveTo>
                  <a:lnTo>
                    <a:pt x="64944" y="2349500"/>
                  </a:lnTo>
                  <a:lnTo>
                    <a:pt x="65914" y="2349500"/>
                  </a:lnTo>
                  <a:lnTo>
                    <a:pt x="65874" y="2336800"/>
                  </a:lnTo>
                  <a:close/>
                </a:path>
                <a:path w="381000" h="2540000">
                  <a:moveTo>
                    <a:pt x="27458" y="2325325"/>
                  </a:moveTo>
                  <a:lnTo>
                    <a:pt x="28958" y="2336800"/>
                  </a:lnTo>
                  <a:lnTo>
                    <a:pt x="31695" y="2336800"/>
                  </a:lnTo>
                  <a:lnTo>
                    <a:pt x="27458" y="2325325"/>
                  </a:lnTo>
                  <a:close/>
                </a:path>
                <a:path w="381000" h="2540000">
                  <a:moveTo>
                    <a:pt x="27298" y="2324100"/>
                  </a:moveTo>
                  <a:lnTo>
                    <a:pt x="27458" y="2325325"/>
                  </a:lnTo>
                  <a:lnTo>
                    <a:pt x="31695" y="2336800"/>
                  </a:lnTo>
                  <a:lnTo>
                    <a:pt x="27298" y="2324100"/>
                  </a:lnTo>
                  <a:close/>
                </a:path>
                <a:path w="381000" h="2540000">
                  <a:moveTo>
                    <a:pt x="60396" y="2324100"/>
                  </a:moveTo>
                  <a:lnTo>
                    <a:pt x="27298" y="2324100"/>
                  </a:lnTo>
                  <a:lnTo>
                    <a:pt x="31695" y="2336800"/>
                  </a:lnTo>
                  <a:lnTo>
                    <a:pt x="60876" y="2336800"/>
                  </a:lnTo>
                  <a:lnTo>
                    <a:pt x="60396" y="2324100"/>
                  </a:lnTo>
                  <a:close/>
                </a:path>
                <a:path w="381000" h="2540000">
                  <a:moveTo>
                    <a:pt x="27298" y="2324100"/>
                  </a:moveTo>
                  <a:lnTo>
                    <a:pt x="27005" y="2324100"/>
                  </a:lnTo>
                  <a:lnTo>
                    <a:pt x="27458" y="2325325"/>
                  </a:lnTo>
                  <a:lnTo>
                    <a:pt x="27298" y="2324100"/>
                  </a:lnTo>
                  <a:close/>
                </a:path>
                <a:path w="381000" h="2540000">
                  <a:moveTo>
                    <a:pt x="72343" y="2311400"/>
                  </a:moveTo>
                  <a:lnTo>
                    <a:pt x="33496" y="2311400"/>
                  </a:lnTo>
                  <a:lnTo>
                    <a:pt x="32767" y="2324100"/>
                  </a:lnTo>
                  <a:lnTo>
                    <a:pt x="67704" y="2324100"/>
                  </a:lnTo>
                  <a:lnTo>
                    <a:pt x="72343" y="2311400"/>
                  </a:lnTo>
                  <a:close/>
                </a:path>
                <a:path w="381000" h="2540000">
                  <a:moveTo>
                    <a:pt x="67712" y="2298700"/>
                  </a:moveTo>
                  <a:lnTo>
                    <a:pt x="32271" y="2298700"/>
                  </a:lnTo>
                  <a:lnTo>
                    <a:pt x="37095" y="2311400"/>
                  </a:lnTo>
                  <a:lnTo>
                    <a:pt x="70949" y="2311400"/>
                  </a:lnTo>
                  <a:lnTo>
                    <a:pt x="67712" y="2298700"/>
                  </a:lnTo>
                  <a:close/>
                </a:path>
                <a:path w="381000" h="2540000">
                  <a:moveTo>
                    <a:pt x="75872" y="2298700"/>
                  </a:moveTo>
                  <a:lnTo>
                    <a:pt x="71463" y="2298700"/>
                  </a:lnTo>
                  <a:lnTo>
                    <a:pt x="77264" y="2311400"/>
                  </a:lnTo>
                  <a:lnTo>
                    <a:pt x="75872" y="2298700"/>
                  </a:lnTo>
                  <a:close/>
                </a:path>
                <a:path w="381000" h="2540000">
                  <a:moveTo>
                    <a:pt x="68201" y="2273300"/>
                  </a:moveTo>
                  <a:lnTo>
                    <a:pt x="36878" y="2273300"/>
                  </a:lnTo>
                  <a:lnTo>
                    <a:pt x="32275" y="2286000"/>
                  </a:lnTo>
                  <a:lnTo>
                    <a:pt x="34264" y="2298700"/>
                  </a:lnTo>
                  <a:lnTo>
                    <a:pt x="48557" y="2298700"/>
                  </a:lnTo>
                  <a:lnTo>
                    <a:pt x="50565" y="2286000"/>
                  </a:lnTo>
                  <a:lnTo>
                    <a:pt x="63788" y="2286000"/>
                  </a:lnTo>
                  <a:lnTo>
                    <a:pt x="68201" y="2273300"/>
                  </a:lnTo>
                  <a:close/>
                </a:path>
                <a:path w="381000" h="2540000">
                  <a:moveTo>
                    <a:pt x="59159" y="2286000"/>
                  </a:moveTo>
                  <a:lnTo>
                    <a:pt x="50565" y="2286000"/>
                  </a:lnTo>
                  <a:lnTo>
                    <a:pt x="49810" y="2298700"/>
                  </a:lnTo>
                  <a:lnTo>
                    <a:pt x="62525" y="2298700"/>
                  </a:lnTo>
                  <a:lnTo>
                    <a:pt x="59159" y="2286000"/>
                  </a:lnTo>
                  <a:close/>
                </a:path>
                <a:path w="381000" h="2540000">
                  <a:moveTo>
                    <a:pt x="68113" y="2286000"/>
                  </a:moveTo>
                  <a:lnTo>
                    <a:pt x="66247" y="2286000"/>
                  </a:lnTo>
                  <a:lnTo>
                    <a:pt x="66751" y="2298700"/>
                  </a:lnTo>
                  <a:lnTo>
                    <a:pt x="68113" y="2286000"/>
                  </a:lnTo>
                  <a:close/>
                </a:path>
                <a:path w="381000" h="2540000">
                  <a:moveTo>
                    <a:pt x="74824" y="2286000"/>
                  </a:moveTo>
                  <a:lnTo>
                    <a:pt x="69282" y="2298700"/>
                  </a:lnTo>
                  <a:lnTo>
                    <a:pt x="71995" y="2298700"/>
                  </a:lnTo>
                  <a:lnTo>
                    <a:pt x="74824" y="2286000"/>
                  </a:lnTo>
                  <a:close/>
                </a:path>
                <a:path w="381000" h="2540000">
                  <a:moveTo>
                    <a:pt x="82612" y="2260600"/>
                  </a:moveTo>
                  <a:lnTo>
                    <a:pt x="75162" y="2260600"/>
                  </a:lnTo>
                  <a:lnTo>
                    <a:pt x="72678" y="2273300"/>
                  </a:lnTo>
                  <a:lnTo>
                    <a:pt x="68201" y="2273300"/>
                  </a:lnTo>
                  <a:lnTo>
                    <a:pt x="73855" y="2286000"/>
                  </a:lnTo>
                  <a:lnTo>
                    <a:pt x="77707" y="2286000"/>
                  </a:lnTo>
                  <a:lnTo>
                    <a:pt x="76720" y="2273300"/>
                  </a:lnTo>
                  <a:lnTo>
                    <a:pt x="82612" y="2260600"/>
                  </a:lnTo>
                  <a:close/>
                </a:path>
                <a:path w="381000" h="2540000">
                  <a:moveTo>
                    <a:pt x="68727" y="2260600"/>
                  </a:moveTo>
                  <a:lnTo>
                    <a:pt x="42772" y="2260600"/>
                  </a:lnTo>
                  <a:lnTo>
                    <a:pt x="41112" y="2273300"/>
                  </a:lnTo>
                  <a:lnTo>
                    <a:pt x="72678" y="2273300"/>
                  </a:lnTo>
                  <a:lnTo>
                    <a:pt x="68727" y="2260600"/>
                  </a:lnTo>
                  <a:close/>
                </a:path>
                <a:path w="381000" h="2540000">
                  <a:moveTo>
                    <a:pt x="44668" y="2222500"/>
                  </a:moveTo>
                  <a:lnTo>
                    <a:pt x="42061" y="2222500"/>
                  </a:lnTo>
                  <a:lnTo>
                    <a:pt x="41525" y="2235200"/>
                  </a:lnTo>
                  <a:lnTo>
                    <a:pt x="36146" y="2260600"/>
                  </a:lnTo>
                  <a:lnTo>
                    <a:pt x="70709" y="2260600"/>
                  </a:lnTo>
                  <a:lnTo>
                    <a:pt x="73012" y="2254193"/>
                  </a:lnTo>
                  <a:lnTo>
                    <a:pt x="72249" y="2247900"/>
                  </a:lnTo>
                  <a:lnTo>
                    <a:pt x="73286" y="2235200"/>
                  </a:lnTo>
                  <a:lnTo>
                    <a:pt x="45150" y="2235200"/>
                  </a:lnTo>
                  <a:lnTo>
                    <a:pt x="44668" y="2222500"/>
                  </a:lnTo>
                  <a:close/>
                </a:path>
                <a:path w="381000" h="2540000">
                  <a:moveTo>
                    <a:pt x="73357" y="2257032"/>
                  </a:moveTo>
                  <a:lnTo>
                    <a:pt x="70709" y="2260600"/>
                  </a:lnTo>
                  <a:lnTo>
                    <a:pt x="73789" y="2260600"/>
                  </a:lnTo>
                  <a:lnTo>
                    <a:pt x="73357" y="2257032"/>
                  </a:lnTo>
                  <a:close/>
                </a:path>
                <a:path w="381000" h="2540000">
                  <a:moveTo>
                    <a:pt x="80133" y="2247900"/>
                  </a:moveTo>
                  <a:lnTo>
                    <a:pt x="75275" y="2247900"/>
                  </a:lnTo>
                  <a:lnTo>
                    <a:pt x="73012" y="2254193"/>
                  </a:lnTo>
                  <a:lnTo>
                    <a:pt x="73357" y="2257032"/>
                  </a:lnTo>
                  <a:lnTo>
                    <a:pt x="80133" y="2247900"/>
                  </a:lnTo>
                  <a:close/>
                </a:path>
                <a:path w="381000" h="2540000">
                  <a:moveTo>
                    <a:pt x="69481" y="2222500"/>
                  </a:moveTo>
                  <a:lnTo>
                    <a:pt x="44668" y="2222500"/>
                  </a:lnTo>
                  <a:lnTo>
                    <a:pt x="50563" y="2235200"/>
                  </a:lnTo>
                  <a:lnTo>
                    <a:pt x="73118" y="2235200"/>
                  </a:lnTo>
                  <a:lnTo>
                    <a:pt x="69481" y="2222500"/>
                  </a:lnTo>
                  <a:close/>
                </a:path>
                <a:path w="381000" h="2540000">
                  <a:moveTo>
                    <a:pt x="86793" y="2222500"/>
                  </a:moveTo>
                  <a:lnTo>
                    <a:pt x="84441" y="2222500"/>
                  </a:lnTo>
                  <a:lnTo>
                    <a:pt x="82792" y="2235200"/>
                  </a:lnTo>
                  <a:lnTo>
                    <a:pt x="86793" y="2222500"/>
                  </a:lnTo>
                  <a:close/>
                </a:path>
                <a:path w="381000" h="2540000">
                  <a:moveTo>
                    <a:pt x="46990" y="2222049"/>
                  </a:moveTo>
                  <a:lnTo>
                    <a:pt x="46822" y="2222500"/>
                  </a:lnTo>
                  <a:lnTo>
                    <a:pt x="46993" y="2222500"/>
                  </a:lnTo>
                  <a:lnTo>
                    <a:pt x="46990" y="2222049"/>
                  </a:lnTo>
                  <a:close/>
                </a:path>
                <a:path w="381000" h="2540000">
                  <a:moveTo>
                    <a:pt x="65380" y="2209800"/>
                  </a:moveTo>
                  <a:lnTo>
                    <a:pt x="51542" y="2209800"/>
                  </a:lnTo>
                  <a:lnTo>
                    <a:pt x="46990" y="2222049"/>
                  </a:lnTo>
                  <a:lnTo>
                    <a:pt x="46993" y="2222500"/>
                  </a:lnTo>
                  <a:lnTo>
                    <a:pt x="66561" y="2222500"/>
                  </a:lnTo>
                  <a:lnTo>
                    <a:pt x="65380" y="2209800"/>
                  </a:lnTo>
                  <a:close/>
                </a:path>
                <a:path w="381000" h="2540000">
                  <a:moveTo>
                    <a:pt x="76154" y="2209800"/>
                  </a:moveTo>
                  <a:lnTo>
                    <a:pt x="70084" y="2209800"/>
                  </a:lnTo>
                  <a:lnTo>
                    <a:pt x="66561" y="2222500"/>
                  </a:lnTo>
                  <a:lnTo>
                    <a:pt x="74985" y="2222500"/>
                  </a:lnTo>
                  <a:lnTo>
                    <a:pt x="76154" y="2209800"/>
                  </a:lnTo>
                  <a:close/>
                </a:path>
                <a:path w="381000" h="2540000">
                  <a:moveTo>
                    <a:pt x="80343" y="2209800"/>
                  </a:moveTo>
                  <a:lnTo>
                    <a:pt x="77892" y="2222500"/>
                  </a:lnTo>
                  <a:lnTo>
                    <a:pt x="80971" y="2222500"/>
                  </a:lnTo>
                  <a:lnTo>
                    <a:pt x="80343" y="2209800"/>
                  </a:lnTo>
                  <a:close/>
                </a:path>
                <a:path w="381000" h="2540000">
                  <a:moveTo>
                    <a:pt x="83151" y="2197100"/>
                  </a:moveTo>
                  <a:lnTo>
                    <a:pt x="44823" y="2197100"/>
                  </a:lnTo>
                  <a:lnTo>
                    <a:pt x="48145" y="2209800"/>
                  </a:lnTo>
                  <a:lnTo>
                    <a:pt x="83154" y="2209800"/>
                  </a:lnTo>
                  <a:lnTo>
                    <a:pt x="83151" y="2197100"/>
                  </a:lnTo>
                  <a:close/>
                </a:path>
                <a:path w="381000" h="2540000">
                  <a:moveTo>
                    <a:pt x="83560" y="2171700"/>
                  </a:moveTo>
                  <a:lnTo>
                    <a:pt x="44511" y="2171700"/>
                  </a:lnTo>
                  <a:lnTo>
                    <a:pt x="48543" y="2184400"/>
                  </a:lnTo>
                  <a:lnTo>
                    <a:pt x="51181" y="2184400"/>
                  </a:lnTo>
                  <a:lnTo>
                    <a:pt x="47888" y="2197100"/>
                  </a:lnTo>
                  <a:lnTo>
                    <a:pt x="83329" y="2197100"/>
                  </a:lnTo>
                  <a:lnTo>
                    <a:pt x="81222" y="2184400"/>
                  </a:lnTo>
                  <a:lnTo>
                    <a:pt x="83560" y="2171700"/>
                  </a:lnTo>
                  <a:close/>
                </a:path>
                <a:path w="381000" h="2540000">
                  <a:moveTo>
                    <a:pt x="90342" y="2184400"/>
                  </a:moveTo>
                  <a:lnTo>
                    <a:pt x="83329" y="2197100"/>
                  </a:lnTo>
                  <a:lnTo>
                    <a:pt x="92095" y="2197100"/>
                  </a:lnTo>
                  <a:lnTo>
                    <a:pt x="90342" y="2184400"/>
                  </a:lnTo>
                  <a:close/>
                </a:path>
                <a:path w="381000" h="2540000">
                  <a:moveTo>
                    <a:pt x="93737" y="2159000"/>
                  </a:moveTo>
                  <a:lnTo>
                    <a:pt x="88541" y="2159000"/>
                  </a:lnTo>
                  <a:lnTo>
                    <a:pt x="89612" y="2171700"/>
                  </a:lnTo>
                  <a:lnTo>
                    <a:pt x="83560" y="2171700"/>
                  </a:lnTo>
                  <a:lnTo>
                    <a:pt x="89882" y="2184400"/>
                  </a:lnTo>
                  <a:lnTo>
                    <a:pt x="95326" y="2171700"/>
                  </a:lnTo>
                  <a:lnTo>
                    <a:pt x="93737" y="2159000"/>
                  </a:lnTo>
                  <a:close/>
                </a:path>
                <a:path w="381000" h="2540000">
                  <a:moveTo>
                    <a:pt x="87436" y="2120900"/>
                  </a:moveTo>
                  <a:lnTo>
                    <a:pt x="58053" y="2120900"/>
                  </a:lnTo>
                  <a:lnTo>
                    <a:pt x="53663" y="2133600"/>
                  </a:lnTo>
                  <a:lnTo>
                    <a:pt x="52597" y="2146300"/>
                  </a:lnTo>
                  <a:lnTo>
                    <a:pt x="51142" y="2159000"/>
                  </a:lnTo>
                  <a:lnTo>
                    <a:pt x="51183" y="2171700"/>
                  </a:lnTo>
                  <a:lnTo>
                    <a:pt x="79867" y="2171700"/>
                  </a:lnTo>
                  <a:lnTo>
                    <a:pt x="87813" y="2160066"/>
                  </a:lnTo>
                  <a:lnTo>
                    <a:pt x="87787" y="2159000"/>
                  </a:lnTo>
                  <a:lnTo>
                    <a:pt x="84233" y="2159000"/>
                  </a:lnTo>
                  <a:lnTo>
                    <a:pt x="85248" y="2146300"/>
                  </a:lnTo>
                  <a:lnTo>
                    <a:pt x="90001" y="2133600"/>
                  </a:lnTo>
                  <a:lnTo>
                    <a:pt x="94980" y="2133600"/>
                  </a:lnTo>
                  <a:lnTo>
                    <a:pt x="87436" y="2120900"/>
                  </a:lnTo>
                  <a:close/>
                </a:path>
                <a:path w="381000" h="2540000">
                  <a:moveTo>
                    <a:pt x="88541" y="2159000"/>
                  </a:moveTo>
                  <a:lnTo>
                    <a:pt x="87787" y="2159000"/>
                  </a:lnTo>
                  <a:lnTo>
                    <a:pt x="87813" y="2160066"/>
                  </a:lnTo>
                  <a:lnTo>
                    <a:pt x="88541" y="2159000"/>
                  </a:lnTo>
                  <a:close/>
                </a:path>
                <a:path w="381000" h="2540000">
                  <a:moveTo>
                    <a:pt x="69223" y="2108200"/>
                  </a:moveTo>
                  <a:lnTo>
                    <a:pt x="57169" y="2108200"/>
                  </a:lnTo>
                  <a:lnTo>
                    <a:pt x="63271" y="2120900"/>
                  </a:lnTo>
                  <a:lnTo>
                    <a:pt x="69223" y="2108200"/>
                  </a:lnTo>
                  <a:close/>
                </a:path>
                <a:path w="381000" h="2540000">
                  <a:moveTo>
                    <a:pt x="102928" y="2108200"/>
                  </a:moveTo>
                  <a:lnTo>
                    <a:pt x="70898" y="2108200"/>
                  </a:lnTo>
                  <a:lnTo>
                    <a:pt x="70510" y="2120900"/>
                  </a:lnTo>
                  <a:lnTo>
                    <a:pt x="94119" y="2120900"/>
                  </a:lnTo>
                  <a:lnTo>
                    <a:pt x="102928" y="2108200"/>
                  </a:lnTo>
                  <a:close/>
                </a:path>
                <a:path w="381000" h="2540000">
                  <a:moveTo>
                    <a:pt x="101852" y="2095500"/>
                  </a:moveTo>
                  <a:lnTo>
                    <a:pt x="66770" y="2095500"/>
                  </a:lnTo>
                  <a:lnTo>
                    <a:pt x="66312" y="2108200"/>
                  </a:lnTo>
                  <a:lnTo>
                    <a:pt x="98927" y="2108200"/>
                  </a:lnTo>
                  <a:lnTo>
                    <a:pt x="101852" y="2095500"/>
                  </a:lnTo>
                  <a:close/>
                </a:path>
                <a:path w="381000" h="2540000">
                  <a:moveTo>
                    <a:pt x="99015" y="2070100"/>
                  </a:moveTo>
                  <a:lnTo>
                    <a:pt x="64570" y="2070100"/>
                  </a:lnTo>
                  <a:lnTo>
                    <a:pt x="62877" y="2082800"/>
                  </a:lnTo>
                  <a:lnTo>
                    <a:pt x="59721" y="2095500"/>
                  </a:lnTo>
                  <a:lnTo>
                    <a:pt x="99462" y="2095500"/>
                  </a:lnTo>
                  <a:lnTo>
                    <a:pt x="93515" y="2082800"/>
                  </a:lnTo>
                  <a:lnTo>
                    <a:pt x="99015" y="2070100"/>
                  </a:lnTo>
                  <a:close/>
                </a:path>
                <a:path w="381000" h="2540000">
                  <a:moveTo>
                    <a:pt x="96374" y="2057400"/>
                  </a:moveTo>
                  <a:lnTo>
                    <a:pt x="63327" y="2057400"/>
                  </a:lnTo>
                  <a:lnTo>
                    <a:pt x="62377" y="2070100"/>
                  </a:lnTo>
                  <a:lnTo>
                    <a:pt x="96542" y="2070100"/>
                  </a:lnTo>
                  <a:lnTo>
                    <a:pt x="96374" y="2057400"/>
                  </a:lnTo>
                  <a:close/>
                </a:path>
                <a:path w="381000" h="2540000">
                  <a:moveTo>
                    <a:pt x="86594" y="2044700"/>
                  </a:moveTo>
                  <a:lnTo>
                    <a:pt x="66437" y="2044700"/>
                  </a:lnTo>
                  <a:lnTo>
                    <a:pt x="67644" y="2057400"/>
                  </a:lnTo>
                  <a:lnTo>
                    <a:pt x="87149" y="2057400"/>
                  </a:lnTo>
                  <a:lnTo>
                    <a:pt x="86594" y="2044700"/>
                  </a:lnTo>
                  <a:close/>
                </a:path>
                <a:path w="381000" h="2540000">
                  <a:moveTo>
                    <a:pt x="107389" y="2044700"/>
                  </a:moveTo>
                  <a:lnTo>
                    <a:pt x="95218" y="2044700"/>
                  </a:lnTo>
                  <a:lnTo>
                    <a:pt x="93266" y="2057400"/>
                  </a:lnTo>
                  <a:lnTo>
                    <a:pt x="103180" y="2057400"/>
                  </a:lnTo>
                  <a:lnTo>
                    <a:pt x="107256" y="2045946"/>
                  </a:lnTo>
                  <a:lnTo>
                    <a:pt x="107389" y="2044700"/>
                  </a:lnTo>
                  <a:close/>
                </a:path>
                <a:path w="381000" h="2540000">
                  <a:moveTo>
                    <a:pt x="109437" y="2044700"/>
                  </a:moveTo>
                  <a:lnTo>
                    <a:pt x="107699" y="2044700"/>
                  </a:lnTo>
                  <a:lnTo>
                    <a:pt x="107256" y="2045946"/>
                  </a:lnTo>
                  <a:lnTo>
                    <a:pt x="106032" y="2057400"/>
                  </a:lnTo>
                  <a:lnTo>
                    <a:pt x="108771" y="2057400"/>
                  </a:lnTo>
                  <a:lnTo>
                    <a:pt x="109437" y="2044700"/>
                  </a:lnTo>
                  <a:close/>
                </a:path>
                <a:path w="381000" h="2540000">
                  <a:moveTo>
                    <a:pt x="75368" y="1993900"/>
                  </a:moveTo>
                  <a:lnTo>
                    <a:pt x="70887" y="2006600"/>
                  </a:lnTo>
                  <a:lnTo>
                    <a:pt x="67994" y="2019300"/>
                  </a:lnTo>
                  <a:lnTo>
                    <a:pt x="71044" y="2032000"/>
                  </a:lnTo>
                  <a:lnTo>
                    <a:pt x="71487" y="2032000"/>
                  </a:lnTo>
                  <a:lnTo>
                    <a:pt x="67878" y="2044700"/>
                  </a:lnTo>
                  <a:lnTo>
                    <a:pt x="100102" y="2044700"/>
                  </a:lnTo>
                  <a:lnTo>
                    <a:pt x="101008" y="2032000"/>
                  </a:lnTo>
                  <a:lnTo>
                    <a:pt x="105175" y="2006600"/>
                  </a:lnTo>
                  <a:lnTo>
                    <a:pt x="77076" y="2006600"/>
                  </a:lnTo>
                  <a:lnTo>
                    <a:pt x="75368" y="1993900"/>
                  </a:lnTo>
                  <a:close/>
                </a:path>
                <a:path w="381000" h="2540000">
                  <a:moveTo>
                    <a:pt x="106049" y="2032000"/>
                  </a:moveTo>
                  <a:lnTo>
                    <a:pt x="100102" y="2044700"/>
                  </a:lnTo>
                  <a:lnTo>
                    <a:pt x="109498" y="2044700"/>
                  </a:lnTo>
                  <a:lnTo>
                    <a:pt x="106049" y="2032000"/>
                  </a:lnTo>
                  <a:close/>
                </a:path>
                <a:path w="381000" h="2540000">
                  <a:moveTo>
                    <a:pt x="106177" y="2009916"/>
                  </a:moveTo>
                  <a:lnTo>
                    <a:pt x="107019" y="2019300"/>
                  </a:lnTo>
                  <a:lnTo>
                    <a:pt x="109012" y="2019300"/>
                  </a:lnTo>
                  <a:lnTo>
                    <a:pt x="106177" y="2009916"/>
                  </a:lnTo>
                  <a:close/>
                </a:path>
                <a:path w="381000" h="2540000">
                  <a:moveTo>
                    <a:pt x="118004" y="1993900"/>
                  </a:moveTo>
                  <a:lnTo>
                    <a:pt x="112216" y="2006600"/>
                  </a:lnTo>
                  <a:lnTo>
                    <a:pt x="108265" y="2006600"/>
                  </a:lnTo>
                  <a:lnTo>
                    <a:pt x="112928" y="2019300"/>
                  </a:lnTo>
                  <a:lnTo>
                    <a:pt x="113113" y="2019300"/>
                  </a:lnTo>
                  <a:lnTo>
                    <a:pt x="117207" y="2006600"/>
                  </a:lnTo>
                  <a:lnTo>
                    <a:pt x="118004" y="1993900"/>
                  </a:lnTo>
                  <a:close/>
                </a:path>
                <a:path w="381000" h="2540000">
                  <a:moveTo>
                    <a:pt x="105880" y="2006600"/>
                  </a:moveTo>
                  <a:lnTo>
                    <a:pt x="105175" y="2006600"/>
                  </a:lnTo>
                  <a:lnTo>
                    <a:pt x="106177" y="2009916"/>
                  </a:lnTo>
                  <a:lnTo>
                    <a:pt x="105880" y="2006600"/>
                  </a:lnTo>
                  <a:close/>
                </a:path>
                <a:path w="381000" h="2540000">
                  <a:moveTo>
                    <a:pt x="115527" y="1968500"/>
                  </a:moveTo>
                  <a:lnTo>
                    <a:pt x="76366" y="1968500"/>
                  </a:lnTo>
                  <a:lnTo>
                    <a:pt x="76654" y="1981200"/>
                  </a:lnTo>
                  <a:lnTo>
                    <a:pt x="73327" y="1993900"/>
                  </a:lnTo>
                  <a:lnTo>
                    <a:pt x="78590" y="1993900"/>
                  </a:lnTo>
                  <a:lnTo>
                    <a:pt x="80064" y="2006600"/>
                  </a:lnTo>
                  <a:lnTo>
                    <a:pt x="112216" y="2006600"/>
                  </a:lnTo>
                  <a:lnTo>
                    <a:pt x="106108" y="1993900"/>
                  </a:lnTo>
                  <a:lnTo>
                    <a:pt x="109190" y="1981200"/>
                  </a:lnTo>
                  <a:lnTo>
                    <a:pt x="115584" y="1981200"/>
                  </a:lnTo>
                  <a:lnTo>
                    <a:pt x="115527" y="1968500"/>
                  </a:lnTo>
                  <a:close/>
                </a:path>
                <a:path w="381000" h="2540000">
                  <a:moveTo>
                    <a:pt x="111734" y="1981200"/>
                  </a:moveTo>
                  <a:lnTo>
                    <a:pt x="108489" y="1993900"/>
                  </a:lnTo>
                  <a:lnTo>
                    <a:pt x="111045" y="1993900"/>
                  </a:lnTo>
                  <a:lnTo>
                    <a:pt x="111734" y="1981200"/>
                  </a:lnTo>
                  <a:close/>
                </a:path>
                <a:path w="381000" h="2540000">
                  <a:moveTo>
                    <a:pt x="80939" y="1955800"/>
                  </a:moveTo>
                  <a:lnTo>
                    <a:pt x="79672" y="1955800"/>
                  </a:lnTo>
                  <a:lnTo>
                    <a:pt x="76145" y="1968500"/>
                  </a:lnTo>
                  <a:lnTo>
                    <a:pt x="87798" y="1968500"/>
                  </a:lnTo>
                  <a:lnTo>
                    <a:pt x="80939" y="1955800"/>
                  </a:lnTo>
                  <a:close/>
                </a:path>
                <a:path w="381000" h="2540000">
                  <a:moveTo>
                    <a:pt x="114027" y="1955800"/>
                  </a:moveTo>
                  <a:lnTo>
                    <a:pt x="83735" y="1955800"/>
                  </a:lnTo>
                  <a:lnTo>
                    <a:pt x="87798" y="1968500"/>
                  </a:lnTo>
                  <a:lnTo>
                    <a:pt x="113541" y="1968500"/>
                  </a:lnTo>
                  <a:lnTo>
                    <a:pt x="114027" y="1955800"/>
                  </a:lnTo>
                  <a:close/>
                </a:path>
                <a:path w="381000" h="2540000">
                  <a:moveTo>
                    <a:pt x="120821" y="1955800"/>
                  </a:moveTo>
                  <a:lnTo>
                    <a:pt x="114834" y="1968500"/>
                  </a:lnTo>
                  <a:lnTo>
                    <a:pt x="118098" y="1968500"/>
                  </a:lnTo>
                  <a:lnTo>
                    <a:pt x="120821" y="1955800"/>
                  </a:lnTo>
                  <a:close/>
                </a:path>
                <a:path w="381000" h="2540000">
                  <a:moveTo>
                    <a:pt x="108712" y="1943100"/>
                  </a:moveTo>
                  <a:lnTo>
                    <a:pt x="87475" y="1943100"/>
                  </a:lnTo>
                  <a:lnTo>
                    <a:pt x="83850" y="1955800"/>
                  </a:lnTo>
                  <a:lnTo>
                    <a:pt x="111100" y="1955800"/>
                  </a:lnTo>
                  <a:lnTo>
                    <a:pt x="108712" y="1943100"/>
                  </a:lnTo>
                  <a:close/>
                </a:path>
                <a:path w="381000" h="2540000">
                  <a:moveTo>
                    <a:pt x="114131" y="1955161"/>
                  </a:moveTo>
                  <a:lnTo>
                    <a:pt x="114027" y="1955800"/>
                  </a:lnTo>
                  <a:lnTo>
                    <a:pt x="114394" y="1955800"/>
                  </a:lnTo>
                  <a:lnTo>
                    <a:pt x="114131" y="1955161"/>
                  </a:lnTo>
                  <a:close/>
                </a:path>
                <a:path w="381000" h="2540000">
                  <a:moveTo>
                    <a:pt x="123720" y="1943100"/>
                  </a:moveTo>
                  <a:lnTo>
                    <a:pt x="120216" y="1955800"/>
                  </a:lnTo>
                  <a:lnTo>
                    <a:pt x="123593" y="1955800"/>
                  </a:lnTo>
                  <a:lnTo>
                    <a:pt x="123720" y="1943100"/>
                  </a:lnTo>
                  <a:close/>
                </a:path>
                <a:path w="381000" h="2540000">
                  <a:moveTo>
                    <a:pt x="116084" y="1943100"/>
                  </a:moveTo>
                  <a:lnTo>
                    <a:pt x="109165" y="1943100"/>
                  </a:lnTo>
                  <a:lnTo>
                    <a:pt x="114131" y="1955161"/>
                  </a:lnTo>
                  <a:lnTo>
                    <a:pt x="116084" y="1943100"/>
                  </a:lnTo>
                  <a:close/>
                </a:path>
                <a:path w="381000" h="2540000">
                  <a:moveTo>
                    <a:pt x="85138" y="1930400"/>
                  </a:moveTo>
                  <a:lnTo>
                    <a:pt x="83229" y="1930400"/>
                  </a:lnTo>
                  <a:lnTo>
                    <a:pt x="81420" y="1943100"/>
                  </a:lnTo>
                  <a:lnTo>
                    <a:pt x="89002" y="1943100"/>
                  </a:lnTo>
                  <a:lnTo>
                    <a:pt x="85138" y="1930400"/>
                  </a:lnTo>
                  <a:close/>
                </a:path>
                <a:path w="381000" h="2540000">
                  <a:moveTo>
                    <a:pt x="112496" y="1930400"/>
                  </a:moveTo>
                  <a:lnTo>
                    <a:pt x="94489" y="1930400"/>
                  </a:lnTo>
                  <a:lnTo>
                    <a:pt x="89002" y="1943100"/>
                  </a:lnTo>
                  <a:lnTo>
                    <a:pt x="113381" y="1943100"/>
                  </a:lnTo>
                  <a:lnTo>
                    <a:pt x="112496" y="1930400"/>
                  </a:lnTo>
                  <a:close/>
                </a:path>
                <a:path w="381000" h="2540000">
                  <a:moveTo>
                    <a:pt x="124457" y="1930400"/>
                  </a:moveTo>
                  <a:lnTo>
                    <a:pt x="112496" y="1930400"/>
                  </a:lnTo>
                  <a:lnTo>
                    <a:pt x="120006" y="1943100"/>
                  </a:lnTo>
                  <a:lnTo>
                    <a:pt x="124457" y="1930400"/>
                  </a:lnTo>
                  <a:close/>
                </a:path>
                <a:path w="381000" h="2540000">
                  <a:moveTo>
                    <a:pt x="114031" y="1917700"/>
                  </a:moveTo>
                  <a:lnTo>
                    <a:pt x="84929" y="1917700"/>
                  </a:lnTo>
                  <a:lnTo>
                    <a:pt x="81756" y="1930400"/>
                  </a:lnTo>
                  <a:lnTo>
                    <a:pt x="115902" y="1930400"/>
                  </a:lnTo>
                  <a:lnTo>
                    <a:pt x="114031" y="1917700"/>
                  </a:lnTo>
                  <a:close/>
                </a:path>
                <a:path w="381000" h="2540000">
                  <a:moveTo>
                    <a:pt x="93154" y="1892300"/>
                  </a:moveTo>
                  <a:lnTo>
                    <a:pt x="88477" y="1892300"/>
                  </a:lnTo>
                  <a:lnTo>
                    <a:pt x="87002" y="1905000"/>
                  </a:lnTo>
                  <a:lnTo>
                    <a:pt x="89920" y="1917700"/>
                  </a:lnTo>
                  <a:lnTo>
                    <a:pt x="123545" y="1917700"/>
                  </a:lnTo>
                  <a:lnTo>
                    <a:pt x="115902" y="1930400"/>
                  </a:lnTo>
                  <a:lnTo>
                    <a:pt x="126269" y="1930400"/>
                  </a:lnTo>
                  <a:lnTo>
                    <a:pt x="125500" y="1917700"/>
                  </a:lnTo>
                  <a:lnTo>
                    <a:pt x="122205" y="1905000"/>
                  </a:lnTo>
                  <a:lnTo>
                    <a:pt x="91421" y="1905000"/>
                  </a:lnTo>
                  <a:lnTo>
                    <a:pt x="93154" y="1892300"/>
                  </a:lnTo>
                  <a:close/>
                </a:path>
                <a:path w="381000" h="2540000">
                  <a:moveTo>
                    <a:pt x="122278" y="1892300"/>
                  </a:moveTo>
                  <a:lnTo>
                    <a:pt x="104182" y="1892300"/>
                  </a:lnTo>
                  <a:lnTo>
                    <a:pt x="101072" y="1905000"/>
                  </a:lnTo>
                  <a:lnTo>
                    <a:pt x="119796" y="1905000"/>
                  </a:lnTo>
                  <a:lnTo>
                    <a:pt x="122944" y="1893447"/>
                  </a:lnTo>
                  <a:lnTo>
                    <a:pt x="122278" y="1892300"/>
                  </a:lnTo>
                  <a:close/>
                </a:path>
                <a:path w="381000" h="2540000">
                  <a:moveTo>
                    <a:pt x="128049" y="1892300"/>
                  </a:moveTo>
                  <a:lnTo>
                    <a:pt x="123256" y="1892300"/>
                  </a:lnTo>
                  <a:lnTo>
                    <a:pt x="122944" y="1893447"/>
                  </a:lnTo>
                  <a:lnTo>
                    <a:pt x="129640" y="1905000"/>
                  </a:lnTo>
                  <a:lnTo>
                    <a:pt x="128049" y="1892300"/>
                  </a:lnTo>
                  <a:close/>
                </a:path>
                <a:path w="381000" h="2540000">
                  <a:moveTo>
                    <a:pt x="129273" y="1879600"/>
                  </a:moveTo>
                  <a:lnTo>
                    <a:pt x="91071" y="1879600"/>
                  </a:lnTo>
                  <a:lnTo>
                    <a:pt x="89820" y="1892300"/>
                  </a:lnTo>
                  <a:lnTo>
                    <a:pt x="129472" y="1892300"/>
                  </a:lnTo>
                  <a:lnTo>
                    <a:pt x="129273" y="1879600"/>
                  </a:lnTo>
                  <a:close/>
                </a:path>
                <a:path w="381000" h="2540000">
                  <a:moveTo>
                    <a:pt x="120673" y="1866900"/>
                  </a:moveTo>
                  <a:lnTo>
                    <a:pt x="89819" y="1866900"/>
                  </a:lnTo>
                  <a:lnTo>
                    <a:pt x="91295" y="1879600"/>
                  </a:lnTo>
                  <a:lnTo>
                    <a:pt x="121502" y="1879600"/>
                  </a:lnTo>
                  <a:lnTo>
                    <a:pt x="120673" y="1866900"/>
                  </a:lnTo>
                  <a:close/>
                </a:path>
                <a:path w="381000" h="2540000">
                  <a:moveTo>
                    <a:pt x="129126" y="1866900"/>
                  </a:moveTo>
                  <a:lnTo>
                    <a:pt x="126888" y="1866900"/>
                  </a:lnTo>
                  <a:lnTo>
                    <a:pt x="128847" y="1879600"/>
                  </a:lnTo>
                  <a:lnTo>
                    <a:pt x="129126" y="1866900"/>
                  </a:lnTo>
                  <a:close/>
                </a:path>
                <a:path w="381000" h="2540000">
                  <a:moveTo>
                    <a:pt x="138256" y="1828800"/>
                  </a:moveTo>
                  <a:lnTo>
                    <a:pt x="124337" y="1828800"/>
                  </a:lnTo>
                  <a:lnTo>
                    <a:pt x="129807" y="1841500"/>
                  </a:lnTo>
                  <a:lnTo>
                    <a:pt x="92958" y="1841500"/>
                  </a:lnTo>
                  <a:lnTo>
                    <a:pt x="93557" y="1854200"/>
                  </a:lnTo>
                  <a:lnTo>
                    <a:pt x="89889" y="1866900"/>
                  </a:lnTo>
                  <a:lnTo>
                    <a:pt x="129137" y="1866900"/>
                  </a:lnTo>
                  <a:lnTo>
                    <a:pt x="127098" y="1854200"/>
                  </a:lnTo>
                  <a:lnTo>
                    <a:pt x="133363" y="1841500"/>
                  </a:lnTo>
                  <a:lnTo>
                    <a:pt x="138256" y="1828800"/>
                  </a:lnTo>
                  <a:close/>
                </a:path>
                <a:path w="381000" h="2540000">
                  <a:moveTo>
                    <a:pt x="124337" y="1828800"/>
                  </a:moveTo>
                  <a:lnTo>
                    <a:pt x="97886" y="1828800"/>
                  </a:lnTo>
                  <a:lnTo>
                    <a:pt x="96101" y="1841500"/>
                  </a:lnTo>
                  <a:lnTo>
                    <a:pt x="127644" y="1841500"/>
                  </a:lnTo>
                  <a:lnTo>
                    <a:pt x="124337" y="1828800"/>
                  </a:lnTo>
                  <a:close/>
                </a:path>
                <a:path w="381000" h="2540000">
                  <a:moveTo>
                    <a:pt x="132244" y="1803400"/>
                  </a:moveTo>
                  <a:lnTo>
                    <a:pt x="98994" y="1803400"/>
                  </a:lnTo>
                  <a:lnTo>
                    <a:pt x="96935" y="1816100"/>
                  </a:lnTo>
                  <a:lnTo>
                    <a:pt x="98262" y="1828800"/>
                  </a:lnTo>
                  <a:lnTo>
                    <a:pt x="129019" y="1828800"/>
                  </a:lnTo>
                  <a:lnTo>
                    <a:pt x="129650" y="1816100"/>
                  </a:lnTo>
                  <a:lnTo>
                    <a:pt x="132244" y="1803400"/>
                  </a:lnTo>
                  <a:close/>
                </a:path>
                <a:path w="381000" h="2540000">
                  <a:moveTo>
                    <a:pt x="137922" y="1816100"/>
                  </a:moveTo>
                  <a:lnTo>
                    <a:pt x="134092" y="1816100"/>
                  </a:lnTo>
                  <a:lnTo>
                    <a:pt x="132423" y="1828800"/>
                  </a:lnTo>
                  <a:lnTo>
                    <a:pt x="133117" y="1828800"/>
                  </a:lnTo>
                  <a:lnTo>
                    <a:pt x="137922" y="1816100"/>
                  </a:lnTo>
                  <a:close/>
                </a:path>
                <a:path w="381000" h="2540000">
                  <a:moveTo>
                    <a:pt x="140579" y="1803400"/>
                  </a:moveTo>
                  <a:lnTo>
                    <a:pt x="135053" y="1803400"/>
                  </a:lnTo>
                  <a:lnTo>
                    <a:pt x="140900" y="1816100"/>
                  </a:lnTo>
                  <a:lnTo>
                    <a:pt x="140579" y="1803400"/>
                  </a:lnTo>
                  <a:close/>
                </a:path>
                <a:path w="381000" h="2540000">
                  <a:moveTo>
                    <a:pt x="126920" y="1778000"/>
                  </a:moveTo>
                  <a:lnTo>
                    <a:pt x="101222" y="1778000"/>
                  </a:lnTo>
                  <a:lnTo>
                    <a:pt x="101835" y="1790700"/>
                  </a:lnTo>
                  <a:lnTo>
                    <a:pt x="104650" y="1803400"/>
                  </a:lnTo>
                  <a:lnTo>
                    <a:pt x="142320" y="1803400"/>
                  </a:lnTo>
                  <a:lnTo>
                    <a:pt x="135128" y="1790700"/>
                  </a:lnTo>
                  <a:lnTo>
                    <a:pt x="126920" y="1778000"/>
                  </a:lnTo>
                  <a:close/>
                </a:path>
                <a:path w="381000" h="2540000">
                  <a:moveTo>
                    <a:pt x="148498" y="1778000"/>
                  </a:moveTo>
                  <a:lnTo>
                    <a:pt x="139231" y="1778000"/>
                  </a:lnTo>
                  <a:lnTo>
                    <a:pt x="143283" y="1790700"/>
                  </a:lnTo>
                  <a:lnTo>
                    <a:pt x="148498" y="1778000"/>
                  </a:lnTo>
                  <a:close/>
                </a:path>
                <a:path w="381000" h="2540000">
                  <a:moveTo>
                    <a:pt x="136952" y="1739900"/>
                  </a:moveTo>
                  <a:lnTo>
                    <a:pt x="111399" y="1739900"/>
                  </a:lnTo>
                  <a:lnTo>
                    <a:pt x="110006" y="1743922"/>
                  </a:lnTo>
                  <a:lnTo>
                    <a:pt x="114457" y="1752600"/>
                  </a:lnTo>
                  <a:lnTo>
                    <a:pt x="110918" y="1752600"/>
                  </a:lnTo>
                  <a:lnTo>
                    <a:pt x="102099" y="1765300"/>
                  </a:lnTo>
                  <a:lnTo>
                    <a:pt x="107432" y="1765300"/>
                  </a:lnTo>
                  <a:lnTo>
                    <a:pt x="118061" y="1778000"/>
                  </a:lnTo>
                  <a:lnTo>
                    <a:pt x="137703" y="1778000"/>
                  </a:lnTo>
                  <a:lnTo>
                    <a:pt x="135825" y="1765300"/>
                  </a:lnTo>
                  <a:lnTo>
                    <a:pt x="135450" y="1752600"/>
                  </a:lnTo>
                  <a:lnTo>
                    <a:pt x="136952" y="1739900"/>
                  </a:lnTo>
                  <a:close/>
                </a:path>
                <a:path w="381000" h="2540000">
                  <a:moveTo>
                    <a:pt x="141926" y="1739900"/>
                  </a:moveTo>
                  <a:lnTo>
                    <a:pt x="136952" y="1739900"/>
                  </a:lnTo>
                  <a:lnTo>
                    <a:pt x="140707" y="1752600"/>
                  </a:lnTo>
                  <a:lnTo>
                    <a:pt x="137703" y="1778000"/>
                  </a:lnTo>
                  <a:lnTo>
                    <a:pt x="147700" y="1778000"/>
                  </a:lnTo>
                  <a:lnTo>
                    <a:pt x="140079" y="1765300"/>
                  </a:lnTo>
                  <a:lnTo>
                    <a:pt x="147492" y="1765300"/>
                  </a:lnTo>
                  <a:lnTo>
                    <a:pt x="145341" y="1752600"/>
                  </a:lnTo>
                  <a:lnTo>
                    <a:pt x="148152" y="1752600"/>
                  </a:lnTo>
                  <a:lnTo>
                    <a:pt x="141926" y="1739900"/>
                  </a:lnTo>
                  <a:close/>
                </a:path>
                <a:path w="381000" h="2540000">
                  <a:moveTo>
                    <a:pt x="148791" y="1755850"/>
                  </a:moveTo>
                  <a:lnTo>
                    <a:pt x="147492" y="1765300"/>
                  </a:lnTo>
                  <a:lnTo>
                    <a:pt x="150647" y="1765300"/>
                  </a:lnTo>
                  <a:lnTo>
                    <a:pt x="148791" y="1755850"/>
                  </a:lnTo>
                  <a:close/>
                </a:path>
                <a:path w="381000" h="2540000">
                  <a:moveTo>
                    <a:pt x="149237" y="1752600"/>
                  </a:moveTo>
                  <a:lnTo>
                    <a:pt x="148152" y="1752600"/>
                  </a:lnTo>
                  <a:lnTo>
                    <a:pt x="148791" y="1755850"/>
                  </a:lnTo>
                  <a:lnTo>
                    <a:pt x="149237" y="1752600"/>
                  </a:lnTo>
                  <a:close/>
                </a:path>
                <a:path w="381000" h="2540000">
                  <a:moveTo>
                    <a:pt x="107944" y="1739900"/>
                  </a:moveTo>
                  <a:lnTo>
                    <a:pt x="103148" y="1739900"/>
                  </a:lnTo>
                  <a:lnTo>
                    <a:pt x="107001" y="1752600"/>
                  </a:lnTo>
                  <a:lnTo>
                    <a:pt x="110006" y="1743922"/>
                  </a:lnTo>
                  <a:lnTo>
                    <a:pt x="107944" y="1739900"/>
                  </a:lnTo>
                  <a:close/>
                </a:path>
                <a:path w="381000" h="2540000">
                  <a:moveTo>
                    <a:pt x="111173" y="1727200"/>
                  </a:moveTo>
                  <a:lnTo>
                    <a:pt x="107755" y="1739900"/>
                  </a:lnTo>
                  <a:lnTo>
                    <a:pt x="114746" y="1739900"/>
                  </a:lnTo>
                  <a:lnTo>
                    <a:pt x="111173" y="1727200"/>
                  </a:lnTo>
                  <a:close/>
                </a:path>
                <a:path w="381000" h="2540000">
                  <a:moveTo>
                    <a:pt x="139779" y="1727200"/>
                  </a:moveTo>
                  <a:lnTo>
                    <a:pt x="121587" y="1727200"/>
                  </a:lnTo>
                  <a:lnTo>
                    <a:pt x="118282" y="1739900"/>
                  </a:lnTo>
                  <a:lnTo>
                    <a:pt x="139396" y="1739900"/>
                  </a:lnTo>
                  <a:lnTo>
                    <a:pt x="139779" y="1727200"/>
                  </a:lnTo>
                  <a:close/>
                </a:path>
                <a:path w="381000" h="2540000">
                  <a:moveTo>
                    <a:pt x="144348" y="1727200"/>
                  </a:moveTo>
                  <a:lnTo>
                    <a:pt x="141503" y="1727200"/>
                  </a:lnTo>
                  <a:lnTo>
                    <a:pt x="139396" y="1739900"/>
                  </a:lnTo>
                  <a:lnTo>
                    <a:pt x="145411" y="1739900"/>
                  </a:lnTo>
                  <a:lnTo>
                    <a:pt x="144348" y="1727200"/>
                  </a:lnTo>
                  <a:close/>
                </a:path>
                <a:path w="381000" h="2540000">
                  <a:moveTo>
                    <a:pt x="151254" y="1727200"/>
                  </a:moveTo>
                  <a:lnTo>
                    <a:pt x="147273" y="1727200"/>
                  </a:lnTo>
                  <a:lnTo>
                    <a:pt x="147405" y="1739900"/>
                  </a:lnTo>
                  <a:lnTo>
                    <a:pt x="153387" y="1739900"/>
                  </a:lnTo>
                  <a:lnTo>
                    <a:pt x="151254" y="1727200"/>
                  </a:lnTo>
                  <a:close/>
                </a:path>
                <a:path w="381000" h="2540000">
                  <a:moveTo>
                    <a:pt x="141063" y="1714500"/>
                  </a:moveTo>
                  <a:lnTo>
                    <a:pt x="109420" y="1714500"/>
                  </a:lnTo>
                  <a:lnTo>
                    <a:pt x="111778" y="1727200"/>
                  </a:lnTo>
                  <a:lnTo>
                    <a:pt x="142235" y="1727200"/>
                  </a:lnTo>
                  <a:lnTo>
                    <a:pt x="142712" y="1719747"/>
                  </a:lnTo>
                  <a:lnTo>
                    <a:pt x="141063" y="1714500"/>
                  </a:lnTo>
                  <a:close/>
                </a:path>
                <a:path w="381000" h="2540000">
                  <a:moveTo>
                    <a:pt x="150299" y="1714500"/>
                  </a:moveTo>
                  <a:lnTo>
                    <a:pt x="143047" y="1714500"/>
                  </a:lnTo>
                  <a:lnTo>
                    <a:pt x="142712" y="1719747"/>
                  </a:lnTo>
                  <a:lnTo>
                    <a:pt x="145053" y="1727200"/>
                  </a:lnTo>
                  <a:lnTo>
                    <a:pt x="150299" y="1714500"/>
                  </a:lnTo>
                  <a:close/>
                </a:path>
                <a:path w="381000" h="2540000">
                  <a:moveTo>
                    <a:pt x="143859" y="1701800"/>
                  </a:moveTo>
                  <a:lnTo>
                    <a:pt x="113664" y="1701800"/>
                  </a:lnTo>
                  <a:lnTo>
                    <a:pt x="115137" y="1714500"/>
                  </a:lnTo>
                  <a:lnTo>
                    <a:pt x="143047" y="1714500"/>
                  </a:lnTo>
                  <a:lnTo>
                    <a:pt x="143859" y="1701800"/>
                  </a:lnTo>
                  <a:close/>
                </a:path>
                <a:path w="381000" h="2540000">
                  <a:moveTo>
                    <a:pt x="113231" y="1689100"/>
                  </a:moveTo>
                  <a:lnTo>
                    <a:pt x="112594" y="1701800"/>
                  </a:lnTo>
                  <a:lnTo>
                    <a:pt x="116876" y="1701800"/>
                  </a:lnTo>
                  <a:lnTo>
                    <a:pt x="113231" y="1689100"/>
                  </a:lnTo>
                  <a:close/>
                </a:path>
                <a:path w="381000" h="2540000">
                  <a:moveTo>
                    <a:pt x="149220" y="1689100"/>
                  </a:moveTo>
                  <a:lnTo>
                    <a:pt x="114459" y="1689100"/>
                  </a:lnTo>
                  <a:lnTo>
                    <a:pt x="116876" y="1701800"/>
                  </a:lnTo>
                  <a:lnTo>
                    <a:pt x="150526" y="1701800"/>
                  </a:lnTo>
                  <a:lnTo>
                    <a:pt x="149220" y="1689100"/>
                  </a:lnTo>
                  <a:close/>
                </a:path>
                <a:path w="381000" h="2540000">
                  <a:moveTo>
                    <a:pt x="154045" y="1689100"/>
                  </a:moveTo>
                  <a:lnTo>
                    <a:pt x="150461" y="1689100"/>
                  </a:lnTo>
                  <a:lnTo>
                    <a:pt x="152592" y="1701800"/>
                  </a:lnTo>
                  <a:lnTo>
                    <a:pt x="154045" y="1689100"/>
                  </a:lnTo>
                  <a:close/>
                </a:path>
                <a:path w="381000" h="2540000">
                  <a:moveTo>
                    <a:pt x="156743" y="1676400"/>
                  </a:moveTo>
                  <a:lnTo>
                    <a:pt x="120448" y="1676400"/>
                  </a:lnTo>
                  <a:lnTo>
                    <a:pt x="116470" y="1689100"/>
                  </a:lnTo>
                  <a:lnTo>
                    <a:pt x="158529" y="1689100"/>
                  </a:lnTo>
                  <a:lnTo>
                    <a:pt x="156743" y="1676400"/>
                  </a:lnTo>
                  <a:close/>
                </a:path>
                <a:path w="381000" h="2540000">
                  <a:moveTo>
                    <a:pt x="166553" y="1638300"/>
                  </a:moveTo>
                  <a:lnTo>
                    <a:pt x="120033" y="1638300"/>
                  </a:lnTo>
                  <a:lnTo>
                    <a:pt x="123860" y="1651000"/>
                  </a:lnTo>
                  <a:lnTo>
                    <a:pt x="117364" y="1663700"/>
                  </a:lnTo>
                  <a:lnTo>
                    <a:pt x="120315" y="1663700"/>
                  </a:lnTo>
                  <a:lnTo>
                    <a:pt x="123933" y="1676400"/>
                  </a:lnTo>
                  <a:lnTo>
                    <a:pt x="146755" y="1676400"/>
                  </a:lnTo>
                  <a:lnTo>
                    <a:pt x="151000" y="1651000"/>
                  </a:lnTo>
                  <a:lnTo>
                    <a:pt x="161471" y="1651000"/>
                  </a:lnTo>
                  <a:lnTo>
                    <a:pt x="166553" y="1638300"/>
                  </a:lnTo>
                  <a:close/>
                </a:path>
                <a:path w="381000" h="2540000">
                  <a:moveTo>
                    <a:pt x="158701" y="1651000"/>
                  </a:moveTo>
                  <a:lnTo>
                    <a:pt x="151000" y="1651000"/>
                  </a:lnTo>
                  <a:lnTo>
                    <a:pt x="161144" y="1663700"/>
                  </a:lnTo>
                  <a:lnTo>
                    <a:pt x="158701" y="1651000"/>
                  </a:lnTo>
                  <a:close/>
                </a:path>
                <a:path w="381000" h="2540000">
                  <a:moveTo>
                    <a:pt x="136909" y="1612900"/>
                  </a:moveTo>
                  <a:lnTo>
                    <a:pt x="122299" y="1612900"/>
                  </a:lnTo>
                  <a:lnTo>
                    <a:pt x="127003" y="1625600"/>
                  </a:lnTo>
                  <a:lnTo>
                    <a:pt x="123665" y="1638300"/>
                  </a:lnTo>
                  <a:lnTo>
                    <a:pt x="156874" y="1638300"/>
                  </a:lnTo>
                  <a:lnTo>
                    <a:pt x="157598" y="1636050"/>
                  </a:lnTo>
                  <a:lnTo>
                    <a:pt x="154333" y="1625600"/>
                  </a:lnTo>
                  <a:lnTo>
                    <a:pt x="141346" y="1625600"/>
                  </a:lnTo>
                  <a:lnTo>
                    <a:pt x="136909" y="1612900"/>
                  </a:lnTo>
                  <a:close/>
                </a:path>
                <a:path w="381000" h="2540000">
                  <a:moveTo>
                    <a:pt x="160962" y="1625600"/>
                  </a:moveTo>
                  <a:lnTo>
                    <a:pt x="157598" y="1636050"/>
                  </a:lnTo>
                  <a:lnTo>
                    <a:pt x="158301" y="1638300"/>
                  </a:lnTo>
                  <a:lnTo>
                    <a:pt x="160962" y="1625600"/>
                  </a:lnTo>
                  <a:close/>
                </a:path>
                <a:path w="381000" h="2540000">
                  <a:moveTo>
                    <a:pt x="157806" y="1600200"/>
                  </a:moveTo>
                  <a:lnTo>
                    <a:pt x="146100" y="1600200"/>
                  </a:lnTo>
                  <a:lnTo>
                    <a:pt x="145116" y="1612900"/>
                  </a:lnTo>
                  <a:lnTo>
                    <a:pt x="141346" y="1625600"/>
                  </a:lnTo>
                  <a:lnTo>
                    <a:pt x="154333" y="1625600"/>
                  </a:lnTo>
                  <a:lnTo>
                    <a:pt x="154497" y="1612900"/>
                  </a:lnTo>
                  <a:lnTo>
                    <a:pt x="154948" y="1612900"/>
                  </a:lnTo>
                  <a:lnTo>
                    <a:pt x="157806" y="1600200"/>
                  </a:lnTo>
                  <a:close/>
                </a:path>
                <a:path w="381000" h="2540000">
                  <a:moveTo>
                    <a:pt x="129943" y="1589140"/>
                  </a:moveTo>
                  <a:lnTo>
                    <a:pt x="124858" y="1600200"/>
                  </a:lnTo>
                  <a:lnTo>
                    <a:pt x="130082" y="1612900"/>
                  </a:lnTo>
                  <a:lnTo>
                    <a:pt x="139464" y="1612900"/>
                  </a:lnTo>
                  <a:lnTo>
                    <a:pt x="146100" y="1600200"/>
                  </a:lnTo>
                  <a:lnTo>
                    <a:pt x="132435" y="1600200"/>
                  </a:lnTo>
                  <a:lnTo>
                    <a:pt x="129943" y="1589140"/>
                  </a:lnTo>
                  <a:close/>
                </a:path>
                <a:path w="381000" h="2540000">
                  <a:moveTo>
                    <a:pt x="164125" y="1600200"/>
                  </a:moveTo>
                  <a:lnTo>
                    <a:pt x="160057" y="1600200"/>
                  </a:lnTo>
                  <a:lnTo>
                    <a:pt x="154948" y="1612900"/>
                  </a:lnTo>
                  <a:lnTo>
                    <a:pt x="168916" y="1612900"/>
                  </a:lnTo>
                  <a:lnTo>
                    <a:pt x="164125" y="1600200"/>
                  </a:lnTo>
                  <a:close/>
                </a:path>
                <a:path w="381000" h="2540000">
                  <a:moveTo>
                    <a:pt x="153376" y="1574800"/>
                  </a:moveTo>
                  <a:lnTo>
                    <a:pt x="132188" y="1574800"/>
                  </a:lnTo>
                  <a:lnTo>
                    <a:pt x="130697" y="1587500"/>
                  </a:lnTo>
                  <a:lnTo>
                    <a:pt x="132612" y="1600200"/>
                  </a:lnTo>
                  <a:lnTo>
                    <a:pt x="165775" y="1600200"/>
                  </a:lnTo>
                  <a:lnTo>
                    <a:pt x="159753" y="1587500"/>
                  </a:lnTo>
                  <a:lnTo>
                    <a:pt x="151712" y="1587500"/>
                  </a:lnTo>
                  <a:lnTo>
                    <a:pt x="153376" y="1574800"/>
                  </a:lnTo>
                  <a:close/>
                </a:path>
                <a:path w="381000" h="2540000">
                  <a:moveTo>
                    <a:pt x="130645" y="1587500"/>
                  </a:moveTo>
                  <a:lnTo>
                    <a:pt x="129573" y="1587500"/>
                  </a:lnTo>
                  <a:lnTo>
                    <a:pt x="129943" y="1589140"/>
                  </a:lnTo>
                  <a:lnTo>
                    <a:pt x="130658" y="1587585"/>
                  </a:lnTo>
                  <a:close/>
                </a:path>
                <a:path w="381000" h="2540000">
                  <a:moveTo>
                    <a:pt x="163858" y="1562100"/>
                  </a:moveTo>
                  <a:lnTo>
                    <a:pt x="137437" y="1562100"/>
                  </a:lnTo>
                  <a:lnTo>
                    <a:pt x="135073" y="1574800"/>
                  </a:lnTo>
                  <a:lnTo>
                    <a:pt x="156817" y="1574800"/>
                  </a:lnTo>
                  <a:lnTo>
                    <a:pt x="157450" y="1587500"/>
                  </a:lnTo>
                  <a:lnTo>
                    <a:pt x="163074" y="1587500"/>
                  </a:lnTo>
                  <a:lnTo>
                    <a:pt x="161044" y="1574800"/>
                  </a:lnTo>
                  <a:lnTo>
                    <a:pt x="163858" y="1562100"/>
                  </a:lnTo>
                  <a:close/>
                </a:path>
                <a:path w="381000" h="2540000">
                  <a:moveTo>
                    <a:pt x="132540" y="1562100"/>
                  </a:moveTo>
                  <a:lnTo>
                    <a:pt x="129985" y="1562100"/>
                  </a:lnTo>
                  <a:lnTo>
                    <a:pt x="133796" y="1574800"/>
                  </a:lnTo>
                  <a:lnTo>
                    <a:pt x="132540" y="1562100"/>
                  </a:lnTo>
                  <a:close/>
                </a:path>
                <a:path w="381000" h="2540000">
                  <a:moveTo>
                    <a:pt x="171624" y="1562100"/>
                  </a:moveTo>
                  <a:lnTo>
                    <a:pt x="163858" y="1562100"/>
                  </a:lnTo>
                  <a:lnTo>
                    <a:pt x="168213" y="1574800"/>
                  </a:lnTo>
                  <a:lnTo>
                    <a:pt x="171624" y="1562100"/>
                  </a:lnTo>
                  <a:close/>
                </a:path>
                <a:path w="381000" h="2540000">
                  <a:moveTo>
                    <a:pt x="165513" y="1536700"/>
                  </a:moveTo>
                  <a:lnTo>
                    <a:pt x="132411" y="1536700"/>
                  </a:lnTo>
                  <a:lnTo>
                    <a:pt x="131802" y="1549400"/>
                  </a:lnTo>
                  <a:lnTo>
                    <a:pt x="133714" y="1562100"/>
                  </a:lnTo>
                  <a:lnTo>
                    <a:pt x="172854" y="1562100"/>
                  </a:lnTo>
                  <a:lnTo>
                    <a:pt x="170664" y="1549400"/>
                  </a:lnTo>
                  <a:lnTo>
                    <a:pt x="167963" y="1549400"/>
                  </a:lnTo>
                  <a:lnTo>
                    <a:pt x="165513" y="1536700"/>
                  </a:lnTo>
                  <a:close/>
                </a:path>
                <a:path w="381000" h="2540000">
                  <a:moveTo>
                    <a:pt x="176045" y="1549400"/>
                  </a:moveTo>
                  <a:lnTo>
                    <a:pt x="175146" y="1549400"/>
                  </a:lnTo>
                  <a:lnTo>
                    <a:pt x="174749" y="1562100"/>
                  </a:lnTo>
                  <a:lnTo>
                    <a:pt x="176151" y="1562100"/>
                  </a:lnTo>
                  <a:lnTo>
                    <a:pt x="176045" y="1549400"/>
                  </a:lnTo>
                  <a:close/>
                </a:path>
                <a:path w="381000" h="2540000">
                  <a:moveTo>
                    <a:pt x="176926" y="1536700"/>
                  </a:moveTo>
                  <a:lnTo>
                    <a:pt x="173617" y="1549400"/>
                  </a:lnTo>
                  <a:lnTo>
                    <a:pt x="179261" y="1549400"/>
                  </a:lnTo>
                  <a:lnTo>
                    <a:pt x="176926" y="1536700"/>
                  </a:lnTo>
                  <a:close/>
                </a:path>
                <a:path w="381000" h="2540000">
                  <a:moveTo>
                    <a:pt x="164654" y="1511300"/>
                  </a:moveTo>
                  <a:lnTo>
                    <a:pt x="139131" y="1511300"/>
                  </a:lnTo>
                  <a:lnTo>
                    <a:pt x="136813" y="1524000"/>
                  </a:lnTo>
                  <a:lnTo>
                    <a:pt x="136320" y="1536700"/>
                  </a:lnTo>
                  <a:lnTo>
                    <a:pt x="163069" y="1536700"/>
                  </a:lnTo>
                  <a:lnTo>
                    <a:pt x="162245" y="1524000"/>
                  </a:lnTo>
                  <a:lnTo>
                    <a:pt x="164654" y="1511300"/>
                  </a:lnTo>
                  <a:close/>
                </a:path>
                <a:path w="381000" h="2540000">
                  <a:moveTo>
                    <a:pt x="176162" y="1485900"/>
                  </a:moveTo>
                  <a:lnTo>
                    <a:pt x="154841" y="1485900"/>
                  </a:lnTo>
                  <a:lnTo>
                    <a:pt x="153628" y="1511300"/>
                  </a:lnTo>
                  <a:lnTo>
                    <a:pt x="164654" y="1511300"/>
                  </a:lnTo>
                  <a:lnTo>
                    <a:pt x="167170" y="1524000"/>
                  </a:lnTo>
                  <a:lnTo>
                    <a:pt x="171145" y="1511300"/>
                  </a:lnTo>
                  <a:lnTo>
                    <a:pt x="175087" y="1498600"/>
                  </a:lnTo>
                  <a:lnTo>
                    <a:pt x="181816" y="1498600"/>
                  </a:lnTo>
                  <a:lnTo>
                    <a:pt x="176162" y="1485900"/>
                  </a:lnTo>
                  <a:close/>
                </a:path>
                <a:path w="381000" h="2540000">
                  <a:moveTo>
                    <a:pt x="136205" y="1498600"/>
                  </a:moveTo>
                  <a:lnTo>
                    <a:pt x="136048" y="1511300"/>
                  </a:lnTo>
                  <a:lnTo>
                    <a:pt x="138498" y="1511300"/>
                  </a:lnTo>
                  <a:lnTo>
                    <a:pt x="136205" y="1498600"/>
                  </a:lnTo>
                  <a:close/>
                </a:path>
                <a:path w="381000" h="2540000">
                  <a:moveTo>
                    <a:pt x="145711" y="1498600"/>
                  </a:moveTo>
                  <a:lnTo>
                    <a:pt x="138456" y="1498600"/>
                  </a:lnTo>
                  <a:lnTo>
                    <a:pt x="140578" y="1511300"/>
                  </a:lnTo>
                  <a:lnTo>
                    <a:pt x="142948" y="1511300"/>
                  </a:lnTo>
                  <a:lnTo>
                    <a:pt x="145711" y="1498600"/>
                  </a:lnTo>
                  <a:close/>
                </a:path>
                <a:path w="381000" h="2540000">
                  <a:moveTo>
                    <a:pt x="149558" y="1498600"/>
                  </a:moveTo>
                  <a:lnTo>
                    <a:pt x="146447" y="1511300"/>
                  </a:lnTo>
                  <a:lnTo>
                    <a:pt x="153628" y="1511300"/>
                  </a:lnTo>
                  <a:lnTo>
                    <a:pt x="149558" y="1498600"/>
                  </a:lnTo>
                  <a:close/>
                </a:path>
                <a:path w="381000" h="2540000">
                  <a:moveTo>
                    <a:pt x="184250" y="1498600"/>
                  </a:moveTo>
                  <a:lnTo>
                    <a:pt x="175087" y="1498600"/>
                  </a:lnTo>
                  <a:lnTo>
                    <a:pt x="177502" y="1511300"/>
                  </a:lnTo>
                  <a:lnTo>
                    <a:pt x="184250" y="1498600"/>
                  </a:lnTo>
                  <a:close/>
                </a:path>
                <a:path w="381000" h="2540000">
                  <a:moveTo>
                    <a:pt x="175031" y="1473200"/>
                  </a:moveTo>
                  <a:lnTo>
                    <a:pt x="146532" y="1473200"/>
                  </a:lnTo>
                  <a:lnTo>
                    <a:pt x="145765" y="1485900"/>
                  </a:lnTo>
                  <a:lnTo>
                    <a:pt x="146771" y="1498600"/>
                  </a:lnTo>
                  <a:lnTo>
                    <a:pt x="150939" y="1498600"/>
                  </a:lnTo>
                  <a:lnTo>
                    <a:pt x="154841" y="1485900"/>
                  </a:lnTo>
                  <a:lnTo>
                    <a:pt x="173251" y="1485900"/>
                  </a:lnTo>
                  <a:lnTo>
                    <a:pt x="175031" y="1473200"/>
                  </a:lnTo>
                  <a:close/>
                </a:path>
                <a:path w="381000" h="2540000">
                  <a:moveTo>
                    <a:pt x="178825" y="1460500"/>
                  </a:moveTo>
                  <a:lnTo>
                    <a:pt x="147471" y="1460500"/>
                  </a:lnTo>
                  <a:lnTo>
                    <a:pt x="141681" y="1473200"/>
                  </a:lnTo>
                  <a:lnTo>
                    <a:pt x="141220" y="1485900"/>
                  </a:lnTo>
                  <a:lnTo>
                    <a:pt x="142321" y="1473200"/>
                  </a:lnTo>
                  <a:lnTo>
                    <a:pt x="175300" y="1473200"/>
                  </a:lnTo>
                  <a:lnTo>
                    <a:pt x="178825" y="1460500"/>
                  </a:lnTo>
                  <a:close/>
                </a:path>
                <a:path w="381000" h="2540000">
                  <a:moveTo>
                    <a:pt x="182888" y="1460500"/>
                  </a:moveTo>
                  <a:lnTo>
                    <a:pt x="178825" y="1460500"/>
                  </a:lnTo>
                  <a:lnTo>
                    <a:pt x="180539" y="1473200"/>
                  </a:lnTo>
                  <a:lnTo>
                    <a:pt x="175031" y="1473200"/>
                  </a:lnTo>
                  <a:lnTo>
                    <a:pt x="179512" y="1485900"/>
                  </a:lnTo>
                  <a:lnTo>
                    <a:pt x="181376" y="1485900"/>
                  </a:lnTo>
                  <a:lnTo>
                    <a:pt x="183409" y="1473200"/>
                  </a:lnTo>
                  <a:lnTo>
                    <a:pt x="182888" y="1460500"/>
                  </a:lnTo>
                  <a:close/>
                </a:path>
                <a:path w="381000" h="2540000">
                  <a:moveTo>
                    <a:pt x="175094" y="1447800"/>
                  </a:moveTo>
                  <a:lnTo>
                    <a:pt x="141943" y="1447800"/>
                  </a:lnTo>
                  <a:lnTo>
                    <a:pt x="146812" y="1460500"/>
                  </a:lnTo>
                  <a:lnTo>
                    <a:pt x="179041" y="1460500"/>
                  </a:lnTo>
                  <a:lnTo>
                    <a:pt x="175094" y="1447800"/>
                  </a:lnTo>
                  <a:close/>
                </a:path>
                <a:path w="381000" h="2540000">
                  <a:moveTo>
                    <a:pt x="186591" y="1447800"/>
                  </a:moveTo>
                  <a:lnTo>
                    <a:pt x="184350" y="1447800"/>
                  </a:lnTo>
                  <a:lnTo>
                    <a:pt x="179041" y="1460500"/>
                  </a:lnTo>
                  <a:lnTo>
                    <a:pt x="182915" y="1460500"/>
                  </a:lnTo>
                  <a:lnTo>
                    <a:pt x="186591" y="1447800"/>
                  </a:lnTo>
                  <a:close/>
                </a:path>
                <a:path w="381000" h="2540000">
                  <a:moveTo>
                    <a:pt x="189952" y="1447800"/>
                  </a:moveTo>
                  <a:lnTo>
                    <a:pt x="186643" y="1460500"/>
                  </a:lnTo>
                  <a:lnTo>
                    <a:pt x="192329" y="1460500"/>
                  </a:lnTo>
                  <a:lnTo>
                    <a:pt x="189952" y="1447800"/>
                  </a:lnTo>
                  <a:close/>
                </a:path>
                <a:path w="381000" h="2540000">
                  <a:moveTo>
                    <a:pt x="161063" y="1435100"/>
                  </a:moveTo>
                  <a:lnTo>
                    <a:pt x="159755" y="1435100"/>
                  </a:lnTo>
                  <a:lnTo>
                    <a:pt x="149388" y="1447800"/>
                  </a:lnTo>
                  <a:lnTo>
                    <a:pt x="168641" y="1447800"/>
                  </a:lnTo>
                  <a:lnTo>
                    <a:pt x="161063" y="1435100"/>
                  </a:lnTo>
                  <a:close/>
                </a:path>
                <a:path w="381000" h="2540000">
                  <a:moveTo>
                    <a:pt x="169310" y="1435100"/>
                  </a:moveTo>
                  <a:lnTo>
                    <a:pt x="161063" y="1435100"/>
                  </a:lnTo>
                  <a:lnTo>
                    <a:pt x="168641" y="1447800"/>
                  </a:lnTo>
                  <a:lnTo>
                    <a:pt x="176451" y="1447800"/>
                  </a:lnTo>
                  <a:lnTo>
                    <a:pt x="177479" y="1446211"/>
                  </a:lnTo>
                  <a:lnTo>
                    <a:pt x="169310" y="1435100"/>
                  </a:lnTo>
                  <a:close/>
                </a:path>
                <a:path w="381000" h="2540000">
                  <a:moveTo>
                    <a:pt x="177479" y="1446211"/>
                  </a:moveTo>
                  <a:lnTo>
                    <a:pt x="176451" y="1447800"/>
                  </a:lnTo>
                  <a:lnTo>
                    <a:pt x="178647" y="1447800"/>
                  </a:lnTo>
                  <a:lnTo>
                    <a:pt x="177479" y="1446211"/>
                  </a:lnTo>
                  <a:close/>
                </a:path>
                <a:path w="381000" h="2540000">
                  <a:moveTo>
                    <a:pt x="184671" y="1435100"/>
                  </a:moveTo>
                  <a:lnTo>
                    <a:pt x="169310" y="1435100"/>
                  </a:lnTo>
                  <a:lnTo>
                    <a:pt x="177479" y="1446211"/>
                  </a:lnTo>
                  <a:lnTo>
                    <a:pt x="184671" y="1435100"/>
                  </a:lnTo>
                  <a:close/>
                </a:path>
                <a:path w="381000" h="2540000">
                  <a:moveTo>
                    <a:pt x="188727" y="1422400"/>
                  </a:moveTo>
                  <a:lnTo>
                    <a:pt x="146919" y="1422400"/>
                  </a:lnTo>
                  <a:lnTo>
                    <a:pt x="147721" y="1435100"/>
                  </a:lnTo>
                  <a:lnTo>
                    <a:pt x="187096" y="1435100"/>
                  </a:lnTo>
                  <a:lnTo>
                    <a:pt x="189308" y="1423333"/>
                  </a:lnTo>
                  <a:lnTo>
                    <a:pt x="188727" y="1422400"/>
                  </a:lnTo>
                  <a:close/>
                </a:path>
                <a:path w="381000" h="2540000">
                  <a:moveTo>
                    <a:pt x="192758" y="1422400"/>
                  </a:moveTo>
                  <a:lnTo>
                    <a:pt x="189483" y="1422400"/>
                  </a:lnTo>
                  <a:lnTo>
                    <a:pt x="189308" y="1423333"/>
                  </a:lnTo>
                  <a:lnTo>
                    <a:pt x="196632" y="1435100"/>
                  </a:lnTo>
                  <a:lnTo>
                    <a:pt x="192758" y="1422400"/>
                  </a:lnTo>
                  <a:close/>
                </a:path>
                <a:path w="381000" h="2540000">
                  <a:moveTo>
                    <a:pt x="192408" y="1409700"/>
                  </a:moveTo>
                  <a:lnTo>
                    <a:pt x="157323" y="1409700"/>
                  </a:lnTo>
                  <a:lnTo>
                    <a:pt x="156864" y="1422400"/>
                  </a:lnTo>
                  <a:lnTo>
                    <a:pt x="189483" y="1422400"/>
                  </a:lnTo>
                  <a:lnTo>
                    <a:pt x="192408" y="1409700"/>
                  </a:lnTo>
                  <a:close/>
                </a:path>
                <a:path w="381000" h="2540000">
                  <a:moveTo>
                    <a:pt x="184067" y="1397000"/>
                  </a:moveTo>
                  <a:lnTo>
                    <a:pt x="155122" y="1397000"/>
                  </a:lnTo>
                  <a:lnTo>
                    <a:pt x="153429" y="1409700"/>
                  </a:lnTo>
                  <a:lnTo>
                    <a:pt x="190015" y="1409700"/>
                  </a:lnTo>
                  <a:lnTo>
                    <a:pt x="184067" y="1397000"/>
                  </a:lnTo>
                  <a:close/>
                </a:path>
                <a:path w="381000" h="2540000">
                  <a:moveTo>
                    <a:pt x="157022" y="1384300"/>
                  </a:moveTo>
                  <a:lnTo>
                    <a:pt x="152929" y="1384300"/>
                  </a:lnTo>
                  <a:lnTo>
                    <a:pt x="154149" y="1397000"/>
                  </a:lnTo>
                  <a:lnTo>
                    <a:pt x="156677" y="1397000"/>
                  </a:lnTo>
                  <a:lnTo>
                    <a:pt x="157022" y="1384300"/>
                  </a:lnTo>
                  <a:close/>
                </a:path>
                <a:path w="381000" h="2540000">
                  <a:moveTo>
                    <a:pt x="192433" y="1384300"/>
                  </a:moveTo>
                  <a:lnTo>
                    <a:pt x="158016" y="1384300"/>
                  </a:lnTo>
                  <a:lnTo>
                    <a:pt x="156677" y="1397000"/>
                  </a:lnTo>
                  <a:lnTo>
                    <a:pt x="195896" y="1397000"/>
                  </a:lnTo>
                  <a:lnTo>
                    <a:pt x="192433" y="1384300"/>
                  </a:lnTo>
                  <a:close/>
                </a:path>
                <a:path w="381000" h="2540000">
                  <a:moveTo>
                    <a:pt x="176434" y="1371600"/>
                  </a:moveTo>
                  <a:lnTo>
                    <a:pt x="159140" y="1371600"/>
                  </a:lnTo>
                  <a:lnTo>
                    <a:pt x="153880" y="1384300"/>
                  </a:lnTo>
                  <a:lnTo>
                    <a:pt x="179464" y="1384300"/>
                  </a:lnTo>
                  <a:lnTo>
                    <a:pt x="176434" y="1371600"/>
                  </a:lnTo>
                  <a:close/>
                </a:path>
                <a:path w="381000" h="2540000">
                  <a:moveTo>
                    <a:pt x="189837" y="1371600"/>
                  </a:moveTo>
                  <a:lnTo>
                    <a:pt x="183820" y="1371600"/>
                  </a:lnTo>
                  <a:lnTo>
                    <a:pt x="179464" y="1384300"/>
                  </a:lnTo>
                  <a:lnTo>
                    <a:pt x="186930" y="1384300"/>
                  </a:lnTo>
                  <a:lnTo>
                    <a:pt x="189837" y="1371600"/>
                  </a:lnTo>
                  <a:close/>
                </a:path>
                <a:path w="381000" h="2540000">
                  <a:moveTo>
                    <a:pt x="177146" y="1358900"/>
                  </a:moveTo>
                  <a:lnTo>
                    <a:pt x="158434" y="1358900"/>
                  </a:lnTo>
                  <a:lnTo>
                    <a:pt x="156375" y="1371600"/>
                  </a:lnTo>
                  <a:lnTo>
                    <a:pt x="177701" y="1371600"/>
                  </a:lnTo>
                  <a:lnTo>
                    <a:pt x="177146" y="1358900"/>
                  </a:lnTo>
                  <a:close/>
                </a:path>
                <a:path w="381000" h="2540000">
                  <a:moveTo>
                    <a:pt x="196601" y="1358900"/>
                  </a:moveTo>
                  <a:lnTo>
                    <a:pt x="177146" y="1358900"/>
                  </a:lnTo>
                  <a:lnTo>
                    <a:pt x="181586" y="1371600"/>
                  </a:lnTo>
                  <a:lnTo>
                    <a:pt x="200050" y="1371600"/>
                  </a:lnTo>
                  <a:lnTo>
                    <a:pt x="196601" y="1358900"/>
                  </a:lnTo>
                  <a:close/>
                </a:path>
                <a:path w="381000" h="2540000">
                  <a:moveTo>
                    <a:pt x="165920" y="1320800"/>
                  </a:moveTo>
                  <a:lnTo>
                    <a:pt x="161440" y="1333500"/>
                  </a:lnTo>
                  <a:lnTo>
                    <a:pt x="158546" y="1346200"/>
                  </a:lnTo>
                  <a:lnTo>
                    <a:pt x="161597" y="1346200"/>
                  </a:lnTo>
                  <a:lnTo>
                    <a:pt x="162041" y="1358900"/>
                  </a:lnTo>
                  <a:lnTo>
                    <a:pt x="190654" y="1358900"/>
                  </a:lnTo>
                  <a:lnTo>
                    <a:pt x="191560" y="1346200"/>
                  </a:lnTo>
                  <a:lnTo>
                    <a:pt x="195728" y="1333500"/>
                  </a:lnTo>
                  <a:lnTo>
                    <a:pt x="167628" y="1333500"/>
                  </a:lnTo>
                  <a:lnTo>
                    <a:pt x="165920" y="1320800"/>
                  </a:lnTo>
                  <a:close/>
                </a:path>
                <a:path w="381000" h="2540000">
                  <a:moveTo>
                    <a:pt x="202632" y="1346200"/>
                  </a:moveTo>
                  <a:lnTo>
                    <a:pt x="199583" y="1346200"/>
                  </a:lnTo>
                  <a:lnTo>
                    <a:pt x="200678" y="1358900"/>
                  </a:lnTo>
                  <a:lnTo>
                    <a:pt x="202494" y="1358900"/>
                  </a:lnTo>
                  <a:lnTo>
                    <a:pt x="202632" y="1346200"/>
                  </a:lnTo>
                  <a:close/>
                </a:path>
                <a:path w="381000" h="2540000">
                  <a:moveTo>
                    <a:pt x="207759" y="1320800"/>
                  </a:moveTo>
                  <a:lnTo>
                    <a:pt x="201533" y="1320800"/>
                  </a:lnTo>
                  <a:lnTo>
                    <a:pt x="192926" y="1333500"/>
                  </a:lnTo>
                  <a:lnTo>
                    <a:pt x="195728" y="1333500"/>
                  </a:lnTo>
                  <a:lnTo>
                    <a:pt x="199564" y="1346200"/>
                  </a:lnTo>
                  <a:lnTo>
                    <a:pt x="203665" y="1346200"/>
                  </a:lnTo>
                  <a:lnTo>
                    <a:pt x="207759" y="1320800"/>
                  </a:lnTo>
                  <a:close/>
                </a:path>
                <a:path w="381000" h="2540000">
                  <a:moveTo>
                    <a:pt x="191166" y="1320800"/>
                  </a:moveTo>
                  <a:lnTo>
                    <a:pt x="170616" y="1320800"/>
                  </a:lnTo>
                  <a:lnTo>
                    <a:pt x="167628" y="1333500"/>
                  </a:lnTo>
                  <a:lnTo>
                    <a:pt x="192926" y="1333500"/>
                  </a:lnTo>
                  <a:lnTo>
                    <a:pt x="191166" y="1320800"/>
                  </a:lnTo>
                  <a:close/>
                </a:path>
                <a:path w="381000" h="2540000">
                  <a:moveTo>
                    <a:pt x="170240" y="1308100"/>
                  </a:moveTo>
                  <a:lnTo>
                    <a:pt x="163879" y="1308100"/>
                  </a:lnTo>
                  <a:lnTo>
                    <a:pt x="165974" y="1320800"/>
                  </a:lnTo>
                  <a:lnTo>
                    <a:pt x="170017" y="1320800"/>
                  </a:lnTo>
                  <a:lnTo>
                    <a:pt x="170240" y="1308100"/>
                  </a:lnTo>
                  <a:close/>
                </a:path>
                <a:path w="381000" h="2540000">
                  <a:moveTo>
                    <a:pt x="199664" y="1308100"/>
                  </a:moveTo>
                  <a:lnTo>
                    <a:pt x="172895" y="1308100"/>
                  </a:lnTo>
                  <a:lnTo>
                    <a:pt x="171232" y="1320800"/>
                  </a:lnTo>
                  <a:lnTo>
                    <a:pt x="196660" y="1320800"/>
                  </a:lnTo>
                  <a:lnTo>
                    <a:pt x="199694" y="1308298"/>
                  </a:lnTo>
                  <a:lnTo>
                    <a:pt x="199664" y="1308100"/>
                  </a:lnTo>
                  <a:close/>
                </a:path>
                <a:path w="381000" h="2540000">
                  <a:moveTo>
                    <a:pt x="202287" y="1308100"/>
                  </a:moveTo>
                  <a:lnTo>
                    <a:pt x="199742" y="1308100"/>
                  </a:lnTo>
                  <a:lnTo>
                    <a:pt x="199694" y="1308298"/>
                  </a:lnTo>
                  <a:lnTo>
                    <a:pt x="201597" y="1320800"/>
                  </a:lnTo>
                  <a:lnTo>
                    <a:pt x="202287" y="1308100"/>
                  </a:lnTo>
                  <a:close/>
                </a:path>
                <a:path w="381000" h="2540000">
                  <a:moveTo>
                    <a:pt x="170235" y="1270000"/>
                  </a:moveTo>
                  <a:lnTo>
                    <a:pt x="166702" y="1282700"/>
                  </a:lnTo>
                  <a:lnTo>
                    <a:pt x="166920" y="1295400"/>
                  </a:lnTo>
                  <a:lnTo>
                    <a:pt x="167206" y="1308100"/>
                  </a:lnTo>
                  <a:lnTo>
                    <a:pt x="206136" y="1308100"/>
                  </a:lnTo>
                  <a:lnTo>
                    <a:pt x="206079" y="1295400"/>
                  </a:lnTo>
                  <a:lnTo>
                    <a:pt x="205386" y="1282700"/>
                  </a:lnTo>
                  <a:lnTo>
                    <a:pt x="171691" y="1282700"/>
                  </a:lnTo>
                  <a:lnTo>
                    <a:pt x="170235" y="1270000"/>
                  </a:lnTo>
                  <a:close/>
                </a:path>
                <a:path w="381000" h="2540000">
                  <a:moveTo>
                    <a:pt x="204580" y="1270000"/>
                  </a:moveTo>
                  <a:lnTo>
                    <a:pt x="174287" y="1270000"/>
                  </a:lnTo>
                  <a:lnTo>
                    <a:pt x="178350" y="1282700"/>
                  </a:lnTo>
                  <a:lnTo>
                    <a:pt x="204093" y="1282700"/>
                  </a:lnTo>
                  <a:lnTo>
                    <a:pt x="204580" y="1270000"/>
                  </a:lnTo>
                  <a:close/>
                </a:path>
                <a:path w="381000" h="2540000">
                  <a:moveTo>
                    <a:pt x="214145" y="1270000"/>
                  </a:moveTo>
                  <a:lnTo>
                    <a:pt x="210768" y="1270000"/>
                  </a:lnTo>
                  <a:lnTo>
                    <a:pt x="212329" y="1282700"/>
                  </a:lnTo>
                  <a:lnTo>
                    <a:pt x="214145" y="1270000"/>
                  </a:lnTo>
                  <a:close/>
                </a:path>
                <a:path w="381000" h="2540000">
                  <a:moveTo>
                    <a:pt x="180291" y="1257300"/>
                  </a:moveTo>
                  <a:lnTo>
                    <a:pt x="171976" y="1257300"/>
                  </a:lnTo>
                  <a:lnTo>
                    <a:pt x="170288" y="1270000"/>
                  </a:lnTo>
                  <a:lnTo>
                    <a:pt x="172130" y="1270000"/>
                  </a:lnTo>
                  <a:lnTo>
                    <a:pt x="180291" y="1257300"/>
                  </a:lnTo>
                  <a:close/>
                </a:path>
                <a:path w="381000" h="2540000">
                  <a:moveTo>
                    <a:pt x="199717" y="1257300"/>
                  </a:moveTo>
                  <a:lnTo>
                    <a:pt x="181124" y="1257300"/>
                  </a:lnTo>
                  <a:lnTo>
                    <a:pt x="178028" y="1270000"/>
                  </a:lnTo>
                  <a:lnTo>
                    <a:pt x="199264" y="1270000"/>
                  </a:lnTo>
                  <a:lnTo>
                    <a:pt x="199717" y="1257300"/>
                  </a:lnTo>
                  <a:close/>
                </a:path>
                <a:path w="381000" h="2540000">
                  <a:moveTo>
                    <a:pt x="203933" y="1257300"/>
                  </a:moveTo>
                  <a:lnTo>
                    <a:pt x="199717" y="1257300"/>
                  </a:lnTo>
                  <a:lnTo>
                    <a:pt x="204946" y="1270000"/>
                  </a:lnTo>
                  <a:lnTo>
                    <a:pt x="206636" y="1270000"/>
                  </a:lnTo>
                  <a:lnTo>
                    <a:pt x="203933" y="1257300"/>
                  </a:lnTo>
                  <a:close/>
                </a:path>
                <a:path w="381000" h="2540000">
                  <a:moveTo>
                    <a:pt x="209643" y="1257300"/>
                  </a:moveTo>
                  <a:lnTo>
                    <a:pt x="208900" y="1257300"/>
                  </a:lnTo>
                  <a:lnTo>
                    <a:pt x="208191" y="1270000"/>
                  </a:lnTo>
                  <a:lnTo>
                    <a:pt x="208967" y="1270000"/>
                  </a:lnTo>
                  <a:lnTo>
                    <a:pt x="209643" y="1257300"/>
                  </a:lnTo>
                  <a:close/>
                </a:path>
                <a:path w="381000" h="2540000">
                  <a:moveTo>
                    <a:pt x="182214" y="1231900"/>
                  </a:moveTo>
                  <a:lnTo>
                    <a:pt x="175481" y="1231900"/>
                  </a:lnTo>
                  <a:lnTo>
                    <a:pt x="172308" y="1244600"/>
                  </a:lnTo>
                  <a:lnTo>
                    <a:pt x="173785" y="1257300"/>
                  </a:lnTo>
                  <a:lnTo>
                    <a:pt x="211857" y="1257300"/>
                  </a:lnTo>
                  <a:lnTo>
                    <a:pt x="210492" y="1244600"/>
                  </a:lnTo>
                  <a:lnTo>
                    <a:pt x="182036" y="1244600"/>
                  </a:lnTo>
                  <a:lnTo>
                    <a:pt x="182214" y="1231900"/>
                  </a:lnTo>
                  <a:close/>
                </a:path>
                <a:path w="381000" h="2540000">
                  <a:moveTo>
                    <a:pt x="216052" y="1231900"/>
                  </a:moveTo>
                  <a:lnTo>
                    <a:pt x="207475" y="1231900"/>
                  </a:lnTo>
                  <a:lnTo>
                    <a:pt x="214108" y="1244600"/>
                  </a:lnTo>
                  <a:lnTo>
                    <a:pt x="213357" y="1244600"/>
                  </a:lnTo>
                  <a:lnTo>
                    <a:pt x="211857" y="1257300"/>
                  </a:lnTo>
                  <a:lnTo>
                    <a:pt x="215009" y="1257300"/>
                  </a:lnTo>
                  <a:lnTo>
                    <a:pt x="216821" y="1244600"/>
                  </a:lnTo>
                  <a:lnTo>
                    <a:pt x="216052" y="1231900"/>
                  </a:lnTo>
                  <a:close/>
                </a:path>
                <a:path w="381000" h="2540000">
                  <a:moveTo>
                    <a:pt x="207475" y="1231900"/>
                  </a:moveTo>
                  <a:lnTo>
                    <a:pt x="182214" y="1231900"/>
                  </a:lnTo>
                  <a:lnTo>
                    <a:pt x="182036" y="1244600"/>
                  </a:lnTo>
                  <a:lnTo>
                    <a:pt x="204586" y="1244600"/>
                  </a:lnTo>
                  <a:lnTo>
                    <a:pt x="207475" y="1231900"/>
                  </a:lnTo>
                  <a:close/>
                </a:path>
                <a:path w="381000" h="2540000">
                  <a:moveTo>
                    <a:pt x="189952" y="1206500"/>
                  </a:moveTo>
                  <a:lnTo>
                    <a:pt x="180372" y="1206500"/>
                  </a:lnTo>
                  <a:lnTo>
                    <a:pt x="179030" y="1219200"/>
                  </a:lnTo>
                  <a:lnTo>
                    <a:pt x="177554" y="1231900"/>
                  </a:lnTo>
                  <a:lnTo>
                    <a:pt x="183519" y="1231900"/>
                  </a:lnTo>
                  <a:lnTo>
                    <a:pt x="181977" y="1219200"/>
                  </a:lnTo>
                  <a:lnTo>
                    <a:pt x="183708" y="1219200"/>
                  </a:lnTo>
                  <a:lnTo>
                    <a:pt x="189952" y="1206500"/>
                  </a:lnTo>
                  <a:close/>
                </a:path>
                <a:path w="381000" h="2540000">
                  <a:moveTo>
                    <a:pt x="210348" y="1219200"/>
                  </a:moveTo>
                  <a:lnTo>
                    <a:pt x="191630" y="1219200"/>
                  </a:lnTo>
                  <a:lnTo>
                    <a:pt x="187093" y="1231900"/>
                  </a:lnTo>
                  <a:lnTo>
                    <a:pt x="212256" y="1231900"/>
                  </a:lnTo>
                  <a:lnTo>
                    <a:pt x="212448" y="1230266"/>
                  </a:lnTo>
                  <a:lnTo>
                    <a:pt x="210348" y="1219200"/>
                  </a:lnTo>
                  <a:close/>
                </a:path>
                <a:path w="381000" h="2540000">
                  <a:moveTo>
                    <a:pt x="215466" y="1219200"/>
                  </a:moveTo>
                  <a:lnTo>
                    <a:pt x="213747" y="1219200"/>
                  </a:lnTo>
                  <a:lnTo>
                    <a:pt x="212448" y="1230266"/>
                  </a:lnTo>
                  <a:lnTo>
                    <a:pt x="212757" y="1231900"/>
                  </a:lnTo>
                  <a:lnTo>
                    <a:pt x="214202" y="1231900"/>
                  </a:lnTo>
                  <a:lnTo>
                    <a:pt x="215466" y="1219200"/>
                  </a:lnTo>
                  <a:close/>
                </a:path>
                <a:path w="381000" h="2540000">
                  <a:moveTo>
                    <a:pt x="220024" y="1206500"/>
                  </a:moveTo>
                  <a:lnTo>
                    <a:pt x="194744" y="1206500"/>
                  </a:lnTo>
                  <a:lnTo>
                    <a:pt x="194742" y="1219200"/>
                  </a:lnTo>
                  <a:lnTo>
                    <a:pt x="212841" y="1219200"/>
                  </a:lnTo>
                  <a:lnTo>
                    <a:pt x="220024" y="1206500"/>
                  </a:lnTo>
                  <a:close/>
                </a:path>
                <a:path w="381000" h="2540000">
                  <a:moveTo>
                    <a:pt x="214663" y="1181100"/>
                  </a:moveTo>
                  <a:lnTo>
                    <a:pt x="180443" y="1181100"/>
                  </a:lnTo>
                  <a:lnTo>
                    <a:pt x="180375" y="1193800"/>
                  </a:lnTo>
                  <a:lnTo>
                    <a:pt x="181852" y="1193800"/>
                  </a:lnTo>
                  <a:lnTo>
                    <a:pt x="182821" y="1206500"/>
                  </a:lnTo>
                  <a:lnTo>
                    <a:pt x="212059" y="1206500"/>
                  </a:lnTo>
                  <a:lnTo>
                    <a:pt x="211229" y="1193800"/>
                  </a:lnTo>
                  <a:lnTo>
                    <a:pt x="214663" y="1181100"/>
                  </a:lnTo>
                  <a:close/>
                </a:path>
                <a:path w="381000" h="2540000">
                  <a:moveTo>
                    <a:pt x="223915" y="1155700"/>
                  </a:moveTo>
                  <a:lnTo>
                    <a:pt x="195528" y="1155700"/>
                  </a:lnTo>
                  <a:lnTo>
                    <a:pt x="190898" y="1168400"/>
                  </a:lnTo>
                  <a:lnTo>
                    <a:pt x="183510" y="1168400"/>
                  </a:lnTo>
                  <a:lnTo>
                    <a:pt x="184109" y="1181100"/>
                  </a:lnTo>
                  <a:lnTo>
                    <a:pt x="219689" y="1181100"/>
                  </a:lnTo>
                  <a:lnTo>
                    <a:pt x="217650" y="1168400"/>
                  </a:lnTo>
                  <a:lnTo>
                    <a:pt x="223915" y="1155700"/>
                  </a:lnTo>
                  <a:close/>
                </a:path>
                <a:path w="381000" h="2540000">
                  <a:moveTo>
                    <a:pt x="227075" y="1168400"/>
                  </a:moveTo>
                  <a:lnTo>
                    <a:pt x="224422" y="1181100"/>
                  </a:lnTo>
                  <a:lnTo>
                    <a:pt x="227241" y="1181100"/>
                  </a:lnTo>
                  <a:lnTo>
                    <a:pt x="227075" y="1168400"/>
                  </a:lnTo>
                  <a:close/>
                </a:path>
                <a:path w="381000" h="2540000">
                  <a:moveTo>
                    <a:pt x="217472" y="1092200"/>
                  </a:moveTo>
                  <a:lnTo>
                    <a:pt x="208388" y="1092200"/>
                  </a:lnTo>
                  <a:lnTo>
                    <a:pt x="203395" y="1098657"/>
                  </a:lnTo>
                  <a:lnTo>
                    <a:pt x="208619" y="1104900"/>
                  </a:lnTo>
                  <a:lnTo>
                    <a:pt x="192388" y="1104900"/>
                  </a:lnTo>
                  <a:lnTo>
                    <a:pt x="195202" y="1117600"/>
                  </a:lnTo>
                  <a:lnTo>
                    <a:pt x="195009" y="1130300"/>
                  </a:lnTo>
                  <a:lnTo>
                    <a:pt x="187487" y="1130300"/>
                  </a:lnTo>
                  <a:lnTo>
                    <a:pt x="188815" y="1143000"/>
                  </a:lnTo>
                  <a:lnTo>
                    <a:pt x="186627" y="1143000"/>
                  </a:lnTo>
                  <a:lnTo>
                    <a:pt x="188438" y="1155700"/>
                  </a:lnTo>
                  <a:lnTo>
                    <a:pt x="223673" y="1155700"/>
                  </a:lnTo>
                  <a:lnTo>
                    <a:pt x="223256" y="1148065"/>
                  </a:lnTo>
                  <a:lnTo>
                    <a:pt x="219572" y="1143000"/>
                  </a:lnTo>
                  <a:lnTo>
                    <a:pt x="220206" y="1130300"/>
                  </a:lnTo>
                  <a:lnTo>
                    <a:pt x="222801" y="1117600"/>
                  </a:lnTo>
                  <a:lnTo>
                    <a:pt x="232872" y="1117600"/>
                  </a:lnTo>
                  <a:lnTo>
                    <a:pt x="225680" y="1104900"/>
                  </a:lnTo>
                  <a:lnTo>
                    <a:pt x="217472" y="1092200"/>
                  </a:lnTo>
                  <a:close/>
                </a:path>
                <a:path w="381000" h="2540000">
                  <a:moveTo>
                    <a:pt x="225430" y="1151054"/>
                  </a:moveTo>
                  <a:lnTo>
                    <a:pt x="223673" y="1155700"/>
                  </a:lnTo>
                  <a:lnTo>
                    <a:pt x="228808" y="1155700"/>
                  </a:lnTo>
                  <a:lnTo>
                    <a:pt x="225430" y="1151054"/>
                  </a:lnTo>
                  <a:close/>
                </a:path>
                <a:path w="381000" h="2540000">
                  <a:moveTo>
                    <a:pt x="228548" y="1130300"/>
                  </a:moveTo>
                  <a:lnTo>
                    <a:pt x="224646" y="1130300"/>
                  </a:lnTo>
                  <a:lnTo>
                    <a:pt x="222980" y="1143000"/>
                  </a:lnTo>
                  <a:lnTo>
                    <a:pt x="223256" y="1148065"/>
                  </a:lnTo>
                  <a:lnTo>
                    <a:pt x="225430" y="1151054"/>
                  </a:lnTo>
                  <a:lnTo>
                    <a:pt x="228474" y="1143000"/>
                  </a:lnTo>
                  <a:lnTo>
                    <a:pt x="231940" y="1143000"/>
                  </a:lnTo>
                  <a:lnTo>
                    <a:pt x="228548" y="1130300"/>
                  </a:lnTo>
                  <a:close/>
                </a:path>
                <a:path w="381000" h="2540000">
                  <a:moveTo>
                    <a:pt x="229864" y="1117600"/>
                  </a:moveTo>
                  <a:lnTo>
                    <a:pt x="222801" y="1117600"/>
                  </a:lnTo>
                  <a:lnTo>
                    <a:pt x="225605" y="1130300"/>
                  </a:lnTo>
                  <a:lnTo>
                    <a:pt x="231131" y="1130300"/>
                  </a:lnTo>
                  <a:lnTo>
                    <a:pt x="229864" y="1117600"/>
                  </a:lnTo>
                  <a:close/>
                </a:path>
                <a:path w="381000" h="2540000">
                  <a:moveTo>
                    <a:pt x="203395" y="1098657"/>
                  </a:moveTo>
                  <a:lnTo>
                    <a:pt x="198569" y="1104900"/>
                  </a:lnTo>
                  <a:lnTo>
                    <a:pt x="208619" y="1104900"/>
                  </a:lnTo>
                  <a:lnTo>
                    <a:pt x="203395" y="1098657"/>
                  </a:lnTo>
                  <a:close/>
                </a:path>
                <a:path w="381000" h="2540000">
                  <a:moveTo>
                    <a:pt x="238252" y="1092200"/>
                  </a:moveTo>
                  <a:lnTo>
                    <a:pt x="217472" y="1092200"/>
                  </a:lnTo>
                  <a:lnTo>
                    <a:pt x="225680" y="1104900"/>
                  </a:lnTo>
                  <a:lnTo>
                    <a:pt x="232941" y="1104900"/>
                  </a:lnTo>
                  <a:lnTo>
                    <a:pt x="238252" y="1092200"/>
                  </a:lnTo>
                  <a:close/>
                </a:path>
                <a:path w="381000" h="2540000">
                  <a:moveTo>
                    <a:pt x="236672" y="1041400"/>
                  </a:moveTo>
                  <a:lnTo>
                    <a:pt x="207981" y="1041400"/>
                  </a:lnTo>
                  <a:lnTo>
                    <a:pt x="212140" y="1054100"/>
                  </a:lnTo>
                  <a:lnTo>
                    <a:pt x="208834" y="1066800"/>
                  </a:lnTo>
                  <a:lnTo>
                    <a:pt x="201480" y="1066800"/>
                  </a:lnTo>
                  <a:lnTo>
                    <a:pt x="192660" y="1079500"/>
                  </a:lnTo>
                  <a:lnTo>
                    <a:pt x="197991" y="1092200"/>
                  </a:lnTo>
                  <a:lnTo>
                    <a:pt x="203395" y="1098657"/>
                  </a:lnTo>
                  <a:lnTo>
                    <a:pt x="208388" y="1092200"/>
                  </a:lnTo>
                  <a:lnTo>
                    <a:pt x="226382" y="1092200"/>
                  </a:lnTo>
                  <a:lnTo>
                    <a:pt x="226005" y="1066800"/>
                  </a:lnTo>
                  <a:lnTo>
                    <a:pt x="227505" y="1054100"/>
                  </a:lnTo>
                  <a:lnTo>
                    <a:pt x="241806" y="1054100"/>
                  </a:lnTo>
                  <a:lnTo>
                    <a:pt x="236672" y="1041400"/>
                  </a:lnTo>
                  <a:close/>
                </a:path>
                <a:path w="381000" h="2540000">
                  <a:moveTo>
                    <a:pt x="238226" y="1054100"/>
                  </a:moveTo>
                  <a:lnTo>
                    <a:pt x="227505" y="1054100"/>
                  </a:lnTo>
                  <a:lnTo>
                    <a:pt x="231259" y="1066800"/>
                  </a:lnTo>
                  <a:lnTo>
                    <a:pt x="228259" y="1092200"/>
                  </a:lnTo>
                  <a:lnTo>
                    <a:pt x="238131" y="1092200"/>
                  </a:lnTo>
                  <a:lnTo>
                    <a:pt x="241204" y="1079500"/>
                  </a:lnTo>
                  <a:lnTo>
                    <a:pt x="238704" y="1066800"/>
                  </a:lnTo>
                  <a:lnTo>
                    <a:pt x="233363" y="1066800"/>
                  </a:lnTo>
                  <a:lnTo>
                    <a:pt x="238226" y="1054100"/>
                  </a:lnTo>
                  <a:close/>
                </a:path>
                <a:path w="381000" h="2540000">
                  <a:moveTo>
                    <a:pt x="205298" y="1054100"/>
                  </a:moveTo>
                  <a:lnTo>
                    <a:pt x="201725" y="1054100"/>
                  </a:lnTo>
                  <a:lnTo>
                    <a:pt x="198308" y="1066800"/>
                  </a:lnTo>
                  <a:lnTo>
                    <a:pt x="208834" y="1066800"/>
                  </a:lnTo>
                  <a:lnTo>
                    <a:pt x="205298" y="1054100"/>
                  </a:lnTo>
                  <a:close/>
                </a:path>
                <a:path w="381000" h="2540000">
                  <a:moveTo>
                    <a:pt x="234422" y="1028700"/>
                  </a:moveTo>
                  <a:lnTo>
                    <a:pt x="205690" y="1028700"/>
                  </a:lnTo>
                  <a:lnTo>
                    <a:pt x="199977" y="1041400"/>
                  </a:lnTo>
                  <a:lnTo>
                    <a:pt x="232792" y="1041400"/>
                  </a:lnTo>
                  <a:lnTo>
                    <a:pt x="234422" y="1028700"/>
                  </a:lnTo>
                  <a:close/>
                </a:path>
                <a:path w="381000" h="2540000">
                  <a:moveTo>
                    <a:pt x="239772" y="1003300"/>
                  </a:moveTo>
                  <a:lnTo>
                    <a:pt x="207022" y="1003300"/>
                  </a:lnTo>
                  <a:lnTo>
                    <a:pt x="205011" y="1016000"/>
                  </a:lnTo>
                  <a:lnTo>
                    <a:pt x="203146" y="1016000"/>
                  </a:lnTo>
                  <a:lnTo>
                    <a:pt x="204216" y="1028700"/>
                  </a:lnTo>
                  <a:lnTo>
                    <a:pt x="242987" y="1028700"/>
                  </a:lnTo>
                  <a:lnTo>
                    <a:pt x="241080" y="1016000"/>
                  </a:lnTo>
                  <a:lnTo>
                    <a:pt x="239772" y="1003300"/>
                  </a:lnTo>
                  <a:close/>
                </a:path>
                <a:path w="381000" h="2540000">
                  <a:moveTo>
                    <a:pt x="249081" y="1003300"/>
                  </a:moveTo>
                  <a:lnTo>
                    <a:pt x="244427" y="1003300"/>
                  </a:lnTo>
                  <a:lnTo>
                    <a:pt x="247361" y="1016000"/>
                  </a:lnTo>
                  <a:lnTo>
                    <a:pt x="249081" y="1003300"/>
                  </a:lnTo>
                  <a:close/>
                </a:path>
                <a:path w="381000" h="2540000">
                  <a:moveTo>
                    <a:pt x="238778" y="965200"/>
                  </a:moveTo>
                  <a:lnTo>
                    <a:pt x="214412" y="965200"/>
                  </a:lnTo>
                  <a:lnTo>
                    <a:pt x="207916" y="977900"/>
                  </a:lnTo>
                  <a:lnTo>
                    <a:pt x="207707" y="990600"/>
                  </a:lnTo>
                  <a:lnTo>
                    <a:pt x="214485" y="990600"/>
                  </a:lnTo>
                  <a:lnTo>
                    <a:pt x="211000" y="1003300"/>
                  </a:lnTo>
                  <a:lnTo>
                    <a:pt x="241300" y="1003300"/>
                  </a:lnTo>
                  <a:lnTo>
                    <a:pt x="237309" y="990600"/>
                  </a:lnTo>
                  <a:lnTo>
                    <a:pt x="241552" y="977900"/>
                  </a:lnTo>
                  <a:lnTo>
                    <a:pt x="235434" y="977900"/>
                  </a:lnTo>
                  <a:lnTo>
                    <a:pt x="238778" y="965200"/>
                  </a:lnTo>
                  <a:close/>
                </a:path>
                <a:path w="381000" h="2540000">
                  <a:moveTo>
                    <a:pt x="246599" y="977900"/>
                  </a:moveTo>
                  <a:lnTo>
                    <a:pt x="242944" y="977900"/>
                  </a:lnTo>
                  <a:lnTo>
                    <a:pt x="244922" y="990600"/>
                  </a:lnTo>
                  <a:lnTo>
                    <a:pt x="246599" y="977900"/>
                  </a:lnTo>
                  <a:close/>
                </a:path>
                <a:path w="381000" h="2540000">
                  <a:moveTo>
                    <a:pt x="211239" y="965200"/>
                  </a:moveTo>
                  <a:lnTo>
                    <a:pt x="203103" y="977900"/>
                  </a:lnTo>
                  <a:lnTo>
                    <a:pt x="206841" y="977900"/>
                  </a:lnTo>
                  <a:lnTo>
                    <a:pt x="211239" y="965200"/>
                  </a:lnTo>
                  <a:close/>
                </a:path>
                <a:path w="381000" h="2540000">
                  <a:moveTo>
                    <a:pt x="245583" y="965200"/>
                  </a:moveTo>
                  <a:lnTo>
                    <a:pt x="238778" y="965200"/>
                  </a:lnTo>
                  <a:lnTo>
                    <a:pt x="239642" y="977900"/>
                  </a:lnTo>
                  <a:lnTo>
                    <a:pt x="249255" y="977900"/>
                  </a:lnTo>
                  <a:lnTo>
                    <a:pt x="245583" y="965200"/>
                  </a:lnTo>
                  <a:close/>
                </a:path>
                <a:path w="381000" h="2540000">
                  <a:moveTo>
                    <a:pt x="216912" y="952500"/>
                  </a:moveTo>
                  <a:lnTo>
                    <a:pt x="214222" y="952500"/>
                  </a:lnTo>
                  <a:lnTo>
                    <a:pt x="210590" y="965200"/>
                  </a:lnTo>
                  <a:lnTo>
                    <a:pt x="218202" y="965200"/>
                  </a:lnTo>
                  <a:lnTo>
                    <a:pt x="216912" y="952500"/>
                  </a:lnTo>
                  <a:close/>
                </a:path>
                <a:path w="381000" h="2540000">
                  <a:moveTo>
                    <a:pt x="243961" y="952500"/>
                  </a:moveTo>
                  <a:lnTo>
                    <a:pt x="216912" y="952500"/>
                  </a:lnTo>
                  <a:lnTo>
                    <a:pt x="218997" y="965200"/>
                  </a:lnTo>
                  <a:lnTo>
                    <a:pt x="241406" y="965200"/>
                  </a:lnTo>
                  <a:lnTo>
                    <a:pt x="243961" y="952500"/>
                  </a:lnTo>
                  <a:close/>
                </a:path>
                <a:path w="381000" h="2540000">
                  <a:moveTo>
                    <a:pt x="255000" y="952500"/>
                  </a:moveTo>
                  <a:lnTo>
                    <a:pt x="243961" y="952500"/>
                  </a:lnTo>
                  <a:lnTo>
                    <a:pt x="245154" y="965200"/>
                  </a:lnTo>
                  <a:lnTo>
                    <a:pt x="257109" y="965200"/>
                  </a:lnTo>
                  <a:lnTo>
                    <a:pt x="255000" y="952500"/>
                  </a:lnTo>
                  <a:close/>
                </a:path>
                <a:path w="381000" h="2540000">
                  <a:moveTo>
                    <a:pt x="245050" y="939800"/>
                  </a:moveTo>
                  <a:lnTo>
                    <a:pt x="212862" y="939800"/>
                  </a:lnTo>
                  <a:lnTo>
                    <a:pt x="217561" y="952500"/>
                  </a:lnTo>
                  <a:lnTo>
                    <a:pt x="244885" y="952500"/>
                  </a:lnTo>
                  <a:lnTo>
                    <a:pt x="245050" y="939800"/>
                  </a:lnTo>
                  <a:close/>
                </a:path>
                <a:path w="381000" h="2540000">
                  <a:moveTo>
                    <a:pt x="230309" y="927100"/>
                  </a:moveTo>
                  <a:lnTo>
                    <a:pt x="225588" y="927100"/>
                  </a:lnTo>
                  <a:lnTo>
                    <a:pt x="217410" y="939800"/>
                  </a:lnTo>
                  <a:lnTo>
                    <a:pt x="224485" y="939800"/>
                  </a:lnTo>
                  <a:lnTo>
                    <a:pt x="230309" y="927100"/>
                  </a:lnTo>
                  <a:close/>
                </a:path>
                <a:path w="381000" h="2540000">
                  <a:moveTo>
                    <a:pt x="234522" y="927100"/>
                  </a:moveTo>
                  <a:lnTo>
                    <a:pt x="232982" y="927100"/>
                  </a:lnTo>
                  <a:lnTo>
                    <a:pt x="232078" y="939800"/>
                  </a:lnTo>
                  <a:lnTo>
                    <a:pt x="234254" y="939800"/>
                  </a:lnTo>
                  <a:lnTo>
                    <a:pt x="234522" y="927100"/>
                  </a:lnTo>
                  <a:close/>
                </a:path>
                <a:path w="381000" h="2540000">
                  <a:moveTo>
                    <a:pt x="254130" y="927100"/>
                  </a:moveTo>
                  <a:lnTo>
                    <a:pt x="236652" y="927100"/>
                  </a:lnTo>
                  <a:lnTo>
                    <a:pt x="235668" y="939800"/>
                  </a:lnTo>
                  <a:lnTo>
                    <a:pt x="252695" y="939800"/>
                  </a:lnTo>
                  <a:lnTo>
                    <a:pt x="254130" y="927100"/>
                  </a:lnTo>
                  <a:close/>
                </a:path>
                <a:path w="381000" h="2540000">
                  <a:moveTo>
                    <a:pt x="242275" y="901700"/>
                  </a:moveTo>
                  <a:lnTo>
                    <a:pt x="221249" y="901700"/>
                  </a:lnTo>
                  <a:lnTo>
                    <a:pt x="215410" y="927100"/>
                  </a:lnTo>
                  <a:lnTo>
                    <a:pt x="245500" y="927100"/>
                  </a:lnTo>
                  <a:lnTo>
                    <a:pt x="248358" y="914400"/>
                  </a:lnTo>
                  <a:lnTo>
                    <a:pt x="244296" y="914400"/>
                  </a:lnTo>
                  <a:lnTo>
                    <a:pt x="242275" y="901700"/>
                  </a:lnTo>
                  <a:close/>
                </a:path>
                <a:path w="381000" h="2540000">
                  <a:moveTo>
                    <a:pt x="256337" y="914400"/>
                  </a:moveTo>
                  <a:lnTo>
                    <a:pt x="248358" y="914400"/>
                  </a:lnTo>
                  <a:lnTo>
                    <a:pt x="250610" y="927100"/>
                  </a:lnTo>
                  <a:lnTo>
                    <a:pt x="257470" y="927100"/>
                  </a:lnTo>
                  <a:lnTo>
                    <a:pt x="256337" y="914400"/>
                  </a:lnTo>
                  <a:close/>
                </a:path>
                <a:path w="381000" h="2540000">
                  <a:moveTo>
                    <a:pt x="261759" y="914400"/>
                  </a:moveTo>
                  <a:lnTo>
                    <a:pt x="258688" y="914400"/>
                  </a:lnTo>
                  <a:lnTo>
                    <a:pt x="261552" y="927100"/>
                  </a:lnTo>
                  <a:lnTo>
                    <a:pt x="261759" y="914400"/>
                  </a:lnTo>
                  <a:close/>
                </a:path>
                <a:path w="381000" h="2540000">
                  <a:moveTo>
                    <a:pt x="263342" y="901700"/>
                  </a:moveTo>
                  <a:lnTo>
                    <a:pt x="246400" y="901700"/>
                  </a:lnTo>
                  <a:lnTo>
                    <a:pt x="244296" y="914400"/>
                  </a:lnTo>
                  <a:lnTo>
                    <a:pt x="259516" y="914400"/>
                  </a:lnTo>
                  <a:lnTo>
                    <a:pt x="263342" y="901700"/>
                  </a:lnTo>
                  <a:close/>
                </a:path>
                <a:path w="381000" h="2540000">
                  <a:moveTo>
                    <a:pt x="254421" y="889000"/>
                  </a:moveTo>
                  <a:lnTo>
                    <a:pt x="225625" y="889000"/>
                  </a:lnTo>
                  <a:lnTo>
                    <a:pt x="222741" y="901700"/>
                  </a:lnTo>
                  <a:lnTo>
                    <a:pt x="251601" y="901700"/>
                  </a:lnTo>
                  <a:lnTo>
                    <a:pt x="254421" y="889000"/>
                  </a:lnTo>
                  <a:close/>
                </a:path>
                <a:path w="381000" h="2540000">
                  <a:moveTo>
                    <a:pt x="263406" y="876300"/>
                  </a:moveTo>
                  <a:lnTo>
                    <a:pt x="227919" y="876300"/>
                  </a:lnTo>
                  <a:lnTo>
                    <a:pt x="227989" y="889000"/>
                  </a:lnTo>
                  <a:lnTo>
                    <a:pt x="262177" y="889000"/>
                  </a:lnTo>
                  <a:lnTo>
                    <a:pt x="263406" y="876300"/>
                  </a:lnTo>
                  <a:close/>
                </a:path>
                <a:path w="381000" h="2540000">
                  <a:moveTo>
                    <a:pt x="219899" y="863600"/>
                  </a:moveTo>
                  <a:lnTo>
                    <a:pt x="218994" y="876300"/>
                  </a:lnTo>
                  <a:lnTo>
                    <a:pt x="220003" y="876300"/>
                  </a:lnTo>
                  <a:lnTo>
                    <a:pt x="219899" y="863600"/>
                  </a:lnTo>
                  <a:close/>
                </a:path>
                <a:path w="381000" h="2540000">
                  <a:moveTo>
                    <a:pt x="241258" y="838200"/>
                  </a:moveTo>
                  <a:lnTo>
                    <a:pt x="227365" y="838200"/>
                  </a:lnTo>
                  <a:lnTo>
                    <a:pt x="226872" y="850900"/>
                  </a:lnTo>
                  <a:lnTo>
                    <a:pt x="222963" y="863600"/>
                  </a:lnTo>
                  <a:lnTo>
                    <a:pt x="222354" y="876300"/>
                  </a:lnTo>
                  <a:lnTo>
                    <a:pt x="261217" y="876300"/>
                  </a:lnTo>
                  <a:lnTo>
                    <a:pt x="264072" y="863600"/>
                  </a:lnTo>
                  <a:lnTo>
                    <a:pt x="258526" y="863600"/>
                  </a:lnTo>
                  <a:lnTo>
                    <a:pt x="256071" y="850900"/>
                  </a:lnTo>
                  <a:lnTo>
                    <a:pt x="238953" y="850900"/>
                  </a:lnTo>
                  <a:lnTo>
                    <a:pt x="241258" y="838200"/>
                  </a:lnTo>
                  <a:close/>
                </a:path>
                <a:path w="381000" h="2540000">
                  <a:moveTo>
                    <a:pt x="255206" y="838200"/>
                  </a:moveTo>
                  <a:lnTo>
                    <a:pt x="241258" y="838200"/>
                  </a:lnTo>
                  <a:lnTo>
                    <a:pt x="239385" y="850900"/>
                  </a:lnTo>
                  <a:lnTo>
                    <a:pt x="252802" y="850900"/>
                  </a:lnTo>
                  <a:lnTo>
                    <a:pt x="255206" y="838200"/>
                  </a:lnTo>
                  <a:close/>
                </a:path>
                <a:path w="381000" h="2540000">
                  <a:moveTo>
                    <a:pt x="241491" y="812800"/>
                  </a:moveTo>
                  <a:lnTo>
                    <a:pt x="231624" y="812800"/>
                  </a:lnTo>
                  <a:lnTo>
                    <a:pt x="229008" y="825500"/>
                  </a:lnTo>
                  <a:lnTo>
                    <a:pt x="231131" y="838200"/>
                  </a:lnTo>
                  <a:lnTo>
                    <a:pt x="234808" y="838200"/>
                  </a:lnTo>
                  <a:lnTo>
                    <a:pt x="233500" y="825500"/>
                  </a:lnTo>
                  <a:lnTo>
                    <a:pt x="236263" y="825500"/>
                  </a:lnTo>
                  <a:lnTo>
                    <a:pt x="241491" y="812800"/>
                  </a:lnTo>
                  <a:close/>
                </a:path>
                <a:path w="381000" h="2540000">
                  <a:moveTo>
                    <a:pt x="257342" y="825500"/>
                  </a:moveTo>
                  <a:lnTo>
                    <a:pt x="236999" y="825500"/>
                  </a:lnTo>
                  <a:lnTo>
                    <a:pt x="234808" y="838200"/>
                  </a:lnTo>
                  <a:lnTo>
                    <a:pt x="256463" y="838200"/>
                  </a:lnTo>
                  <a:lnTo>
                    <a:pt x="257342" y="825500"/>
                  </a:lnTo>
                  <a:close/>
                </a:path>
                <a:path w="381000" h="2540000">
                  <a:moveTo>
                    <a:pt x="261697" y="825500"/>
                  </a:moveTo>
                  <a:lnTo>
                    <a:pt x="257342" y="825500"/>
                  </a:lnTo>
                  <a:lnTo>
                    <a:pt x="256463" y="838200"/>
                  </a:lnTo>
                  <a:lnTo>
                    <a:pt x="257722" y="838200"/>
                  </a:lnTo>
                  <a:lnTo>
                    <a:pt x="261697" y="825500"/>
                  </a:lnTo>
                  <a:close/>
                </a:path>
                <a:path w="381000" h="2540000">
                  <a:moveTo>
                    <a:pt x="269235" y="812800"/>
                  </a:moveTo>
                  <a:lnTo>
                    <a:pt x="245393" y="812800"/>
                  </a:lnTo>
                  <a:lnTo>
                    <a:pt x="244181" y="825500"/>
                  </a:lnTo>
                  <a:lnTo>
                    <a:pt x="268054" y="825500"/>
                  </a:lnTo>
                  <a:lnTo>
                    <a:pt x="270893" y="820160"/>
                  </a:lnTo>
                  <a:lnTo>
                    <a:pt x="269235" y="812800"/>
                  </a:lnTo>
                  <a:close/>
                </a:path>
                <a:path w="381000" h="2540000">
                  <a:moveTo>
                    <a:pt x="272222" y="817660"/>
                  </a:moveTo>
                  <a:lnTo>
                    <a:pt x="270893" y="820160"/>
                  </a:lnTo>
                  <a:lnTo>
                    <a:pt x="272096" y="825500"/>
                  </a:lnTo>
                  <a:lnTo>
                    <a:pt x="272222" y="817660"/>
                  </a:lnTo>
                  <a:close/>
                </a:path>
                <a:path w="381000" h="2540000">
                  <a:moveTo>
                    <a:pt x="274807" y="812800"/>
                  </a:moveTo>
                  <a:lnTo>
                    <a:pt x="272301" y="812800"/>
                  </a:lnTo>
                  <a:lnTo>
                    <a:pt x="272222" y="817660"/>
                  </a:lnTo>
                  <a:lnTo>
                    <a:pt x="274807" y="812800"/>
                  </a:lnTo>
                  <a:close/>
                </a:path>
                <a:path w="381000" h="2540000">
                  <a:moveTo>
                    <a:pt x="263803" y="800100"/>
                  </a:moveTo>
                  <a:lnTo>
                    <a:pt x="237085" y="800100"/>
                  </a:lnTo>
                  <a:lnTo>
                    <a:pt x="236317" y="812800"/>
                  </a:lnTo>
                  <a:lnTo>
                    <a:pt x="266716" y="812800"/>
                  </a:lnTo>
                  <a:lnTo>
                    <a:pt x="263803" y="800100"/>
                  </a:lnTo>
                  <a:close/>
                </a:path>
                <a:path w="381000" h="2540000">
                  <a:moveTo>
                    <a:pt x="277779" y="800100"/>
                  </a:moveTo>
                  <a:lnTo>
                    <a:pt x="275061" y="800100"/>
                  </a:lnTo>
                  <a:lnTo>
                    <a:pt x="276399" y="812800"/>
                  </a:lnTo>
                  <a:lnTo>
                    <a:pt x="277779" y="800100"/>
                  </a:lnTo>
                  <a:close/>
                </a:path>
                <a:path w="381000" h="2540000">
                  <a:moveTo>
                    <a:pt x="236337" y="787400"/>
                  </a:moveTo>
                  <a:lnTo>
                    <a:pt x="232233" y="787400"/>
                  </a:lnTo>
                  <a:lnTo>
                    <a:pt x="231773" y="800100"/>
                  </a:lnTo>
                  <a:lnTo>
                    <a:pt x="237479" y="800100"/>
                  </a:lnTo>
                  <a:lnTo>
                    <a:pt x="236337" y="787400"/>
                  </a:lnTo>
                  <a:close/>
                </a:path>
                <a:path w="381000" h="2540000">
                  <a:moveTo>
                    <a:pt x="265853" y="787400"/>
                  </a:moveTo>
                  <a:lnTo>
                    <a:pt x="239521" y="787400"/>
                  </a:lnTo>
                  <a:lnTo>
                    <a:pt x="237479" y="800100"/>
                  </a:lnTo>
                  <a:lnTo>
                    <a:pt x="264948" y="800100"/>
                  </a:lnTo>
                  <a:lnTo>
                    <a:pt x="265853" y="787400"/>
                  </a:lnTo>
                  <a:close/>
                </a:path>
                <a:path w="381000" h="2540000">
                  <a:moveTo>
                    <a:pt x="273441" y="774700"/>
                  </a:moveTo>
                  <a:lnTo>
                    <a:pt x="238348" y="774700"/>
                  </a:lnTo>
                  <a:lnTo>
                    <a:pt x="238024" y="787400"/>
                  </a:lnTo>
                  <a:lnTo>
                    <a:pt x="269377" y="787400"/>
                  </a:lnTo>
                  <a:lnTo>
                    <a:pt x="271091" y="800100"/>
                  </a:lnTo>
                  <a:lnTo>
                    <a:pt x="271939" y="800100"/>
                  </a:lnTo>
                  <a:lnTo>
                    <a:pt x="273965" y="787400"/>
                  </a:lnTo>
                  <a:lnTo>
                    <a:pt x="273441" y="774700"/>
                  </a:lnTo>
                  <a:close/>
                </a:path>
                <a:path w="381000" h="2540000">
                  <a:moveTo>
                    <a:pt x="279405" y="762000"/>
                  </a:moveTo>
                  <a:lnTo>
                    <a:pt x="232495" y="762000"/>
                  </a:lnTo>
                  <a:lnTo>
                    <a:pt x="237364" y="774700"/>
                  </a:lnTo>
                  <a:lnTo>
                    <a:pt x="276575" y="774700"/>
                  </a:lnTo>
                  <a:lnTo>
                    <a:pt x="279405" y="762000"/>
                  </a:lnTo>
                  <a:close/>
                </a:path>
                <a:path w="381000" h="2540000">
                  <a:moveTo>
                    <a:pt x="250327" y="749300"/>
                  </a:moveTo>
                  <a:lnTo>
                    <a:pt x="238275" y="749300"/>
                  </a:lnTo>
                  <a:lnTo>
                    <a:pt x="244376" y="762000"/>
                  </a:lnTo>
                  <a:lnTo>
                    <a:pt x="250327" y="749300"/>
                  </a:lnTo>
                  <a:close/>
                </a:path>
                <a:path w="381000" h="2540000">
                  <a:moveTo>
                    <a:pt x="284033" y="749300"/>
                  </a:moveTo>
                  <a:lnTo>
                    <a:pt x="252004" y="749300"/>
                  </a:lnTo>
                  <a:lnTo>
                    <a:pt x="251615" y="762000"/>
                  </a:lnTo>
                  <a:lnTo>
                    <a:pt x="275224" y="762000"/>
                  </a:lnTo>
                  <a:lnTo>
                    <a:pt x="284033" y="749300"/>
                  </a:lnTo>
                  <a:close/>
                </a:path>
                <a:path w="381000" h="2540000">
                  <a:moveTo>
                    <a:pt x="282965" y="736600"/>
                  </a:moveTo>
                  <a:lnTo>
                    <a:pt x="247879" y="736600"/>
                  </a:lnTo>
                  <a:lnTo>
                    <a:pt x="247427" y="749300"/>
                  </a:lnTo>
                  <a:lnTo>
                    <a:pt x="280037" y="749300"/>
                  </a:lnTo>
                  <a:lnTo>
                    <a:pt x="282965" y="736600"/>
                  </a:lnTo>
                  <a:close/>
                </a:path>
                <a:path w="381000" h="2540000">
                  <a:moveTo>
                    <a:pt x="278326" y="711200"/>
                  </a:moveTo>
                  <a:lnTo>
                    <a:pt x="244701" y="711200"/>
                  </a:lnTo>
                  <a:lnTo>
                    <a:pt x="245675" y="723900"/>
                  </a:lnTo>
                  <a:lnTo>
                    <a:pt x="243982" y="723900"/>
                  </a:lnTo>
                  <a:lnTo>
                    <a:pt x="240825" y="736600"/>
                  </a:lnTo>
                  <a:lnTo>
                    <a:pt x="280577" y="736600"/>
                  </a:lnTo>
                  <a:lnTo>
                    <a:pt x="274624" y="723900"/>
                  </a:lnTo>
                  <a:lnTo>
                    <a:pt x="278323" y="715353"/>
                  </a:lnTo>
                  <a:lnTo>
                    <a:pt x="278326" y="711200"/>
                  </a:lnTo>
                  <a:close/>
                </a:path>
                <a:path w="381000" h="2540000">
                  <a:moveTo>
                    <a:pt x="280121" y="711200"/>
                  </a:moveTo>
                  <a:lnTo>
                    <a:pt x="278326" y="711200"/>
                  </a:lnTo>
                  <a:lnTo>
                    <a:pt x="278323" y="715353"/>
                  </a:lnTo>
                  <a:lnTo>
                    <a:pt x="280121" y="711200"/>
                  </a:lnTo>
                  <a:close/>
                </a:path>
                <a:path w="381000" h="2540000">
                  <a:moveTo>
                    <a:pt x="277482" y="698500"/>
                  </a:moveTo>
                  <a:lnTo>
                    <a:pt x="244432" y="698500"/>
                  </a:lnTo>
                  <a:lnTo>
                    <a:pt x="243481" y="711200"/>
                  </a:lnTo>
                  <a:lnTo>
                    <a:pt x="277651" y="711200"/>
                  </a:lnTo>
                  <a:lnTo>
                    <a:pt x="277482" y="698500"/>
                  </a:lnTo>
                  <a:close/>
                </a:path>
                <a:path w="381000" h="2540000">
                  <a:moveTo>
                    <a:pt x="267698" y="685800"/>
                  </a:moveTo>
                  <a:lnTo>
                    <a:pt x="247543" y="685800"/>
                  </a:lnTo>
                  <a:lnTo>
                    <a:pt x="248752" y="698500"/>
                  </a:lnTo>
                  <a:lnTo>
                    <a:pt x="268253" y="698500"/>
                  </a:lnTo>
                  <a:lnTo>
                    <a:pt x="267698" y="685800"/>
                  </a:lnTo>
                  <a:close/>
                </a:path>
                <a:path w="381000" h="2540000">
                  <a:moveTo>
                    <a:pt x="288497" y="685800"/>
                  </a:moveTo>
                  <a:lnTo>
                    <a:pt x="276323" y="685800"/>
                  </a:lnTo>
                  <a:lnTo>
                    <a:pt x="274372" y="698500"/>
                  </a:lnTo>
                  <a:lnTo>
                    <a:pt x="284284" y="698500"/>
                  </a:lnTo>
                  <a:lnTo>
                    <a:pt x="288365" y="687031"/>
                  </a:lnTo>
                  <a:lnTo>
                    <a:pt x="288497" y="685800"/>
                  </a:lnTo>
                  <a:close/>
                </a:path>
                <a:path w="381000" h="2540000">
                  <a:moveTo>
                    <a:pt x="290545" y="685800"/>
                  </a:moveTo>
                  <a:lnTo>
                    <a:pt x="288804" y="685800"/>
                  </a:lnTo>
                  <a:lnTo>
                    <a:pt x="288365" y="687031"/>
                  </a:lnTo>
                  <a:lnTo>
                    <a:pt x="287138" y="698500"/>
                  </a:lnTo>
                  <a:lnTo>
                    <a:pt x="289875" y="698500"/>
                  </a:lnTo>
                  <a:lnTo>
                    <a:pt x="290545" y="685800"/>
                  </a:lnTo>
                  <a:close/>
                </a:path>
                <a:path w="381000" h="2540000">
                  <a:moveTo>
                    <a:pt x="256474" y="635000"/>
                  </a:moveTo>
                  <a:lnTo>
                    <a:pt x="251996" y="647700"/>
                  </a:lnTo>
                  <a:lnTo>
                    <a:pt x="249102" y="673100"/>
                  </a:lnTo>
                  <a:lnTo>
                    <a:pt x="252593" y="673100"/>
                  </a:lnTo>
                  <a:lnTo>
                    <a:pt x="248987" y="685800"/>
                  </a:lnTo>
                  <a:lnTo>
                    <a:pt x="281206" y="685800"/>
                  </a:lnTo>
                  <a:lnTo>
                    <a:pt x="282113" y="673100"/>
                  </a:lnTo>
                  <a:lnTo>
                    <a:pt x="286280" y="647700"/>
                  </a:lnTo>
                  <a:lnTo>
                    <a:pt x="258180" y="647700"/>
                  </a:lnTo>
                  <a:lnTo>
                    <a:pt x="256474" y="635000"/>
                  </a:lnTo>
                  <a:close/>
                </a:path>
                <a:path w="381000" h="2540000">
                  <a:moveTo>
                    <a:pt x="287153" y="673100"/>
                  </a:moveTo>
                  <a:lnTo>
                    <a:pt x="281206" y="685800"/>
                  </a:lnTo>
                  <a:lnTo>
                    <a:pt x="290602" y="685800"/>
                  </a:lnTo>
                  <a:lnTo>
                    <a:pt x="287153" y="673100"/>
                  </a:lnTo>
                  <a:close/>
                </a:path>
                <a:path w="381000" h="2540000">
                  <a:moveTo>
                    <a:pt x="287286" y="651031"/>
                  </a:moveTo>
                  <a:lnTo>
                    <a:pt x="288125" y="660400"/>
                  </a:lnTo>
                  <a:lnTo>
                    <a:pt x="290116" y="660400"/>
                  </a:lnTo>
                  <a:lnTo>
                    <a:pt x="287286" y="651031"/>
                  </a:lnTo>
                  <a:close/>
                </a:path>
                <a:path w="381000" h="2540000">
                  <a:moveTo>
                    <a:pt x="299113" y="635000"/>
                  </a:moveTo>
                  <a:lnTo>
                    <a:pt x="293331" y="647700"/>
                  </a:lnTo>
                  <a:lnTo>
                    <a:pt x="289374" y="647700"/>
                  </a:lnTo>
                  <a:lnTo>
                    <a:pt x="294032" y="660400"/>
                  </a:lnTo>
                  <a:lnTo>
                    <a:pt x="294217" y="660400"/>
                  </a:lnTo>
                  <a:lnTo>
                    <a:pt x="298312" y="647700"/>
                  </a:lnTo>
                  <a:lnTo>
                    <a:pt x="299113" y="635000"/>
                  </a:lnTo>
                  <a:close/>
                </a:path>
                <a:path w="381000" h="2540000">
                  <a:moveTo>
                    <a:pt x="286988" y="647700"/>
                  </a:moveTo>
                  <a:lnTo>
                    <a:pt x="286280" y="647700"/>
                  </a:lnTo>
                  <a:lnTo>
                    <a:pt x="287286" y="651031"/>
                  </a:lnTo>
                  <a:lnTo>
                    <a:pt x="286988" y="647700"/>
                  </a:lnTo>
                  <a:close/>
                </a:path>
                <a:path w="381000" h="2540000">
                  <a:moveTo>
                    <a:pt x="296632" y="609600"/>
                  </a:moveTo>
                  <a:lnTo>
                    <a:pt x="257477" y="609600"/>
                  </a:lnTo>
                  <a:lnTo>
                    <a:pt x="257767" y="622300"/>
                  </a:lnTo>
                  <a:lnTo>
                    <a:pt x="254442" y="635000"/>
                  </a:lnTo>
                  <a:lnTo>
                    <a:pt x="259696" y="635000"/>
                  </a:lnTo>
                  <a:lnTo>
                    <a:pt x="261168" y="647700"/>
                  </a:lnTo>
                  <a:lnTo>
                    <a:pt x="293331" y="647700"/>
                  </a:lnTo>
                  <a:lnTo>
                    <a:pt x="287217" y="635000"/>
                  </a:lnTo>
                  <a:lnTo>
                    <a:pt x="290296" y="622300"/>
                  </a:lnTo>
                  <a:lnTo>
                    <a:pt x="296688" y="622300"/>
                  </a:lnTo>
                  <a:lnTo>
                    <a:pt x="296632" y="609600"/>
                  </a:lnTo>
                  <a:close/>
                </a:path>
                <a:path w="381000" h="2540000">
                  <a:moveTo>
                    <a:pt x="262243" y="596900"/>
                  </a:moveTo>
                  <a:lnTo>
                    <a:pt x="260787" y="596900"/>
                  </a:lnTo>
                  <a:lnTo>
                    <a:pt x="257256" y="609600"/>
                  </a:lnTo>
                  <a:lnTo>
                    <a:pt x="262044" y="609600"/>
                  </a:lnTo>
                  <a:lnTo>
                    <a:pt x="262243" y="596900"/>
                  </a:lnTo>
                  <a:close/>
                </a:path>
                <a:path w="381000" h="2540000">
                  <a:moveTo>
                    <a:pt x="295142" y="596900"/>
                  </a:moveTo>
                  <a:lnTo>
                    <a:pt x="264850" y="596900"/>
                  </a:lnTo>
                  <a:lnTo>
                    <a:pt x="268902" y="609600"/>
                  </a:lnTo>
                  <a:lnTo>
                    <a:pt x="294654" y="609600"/>
                  </a:lnTo>
                  <a:lnTo>
                    <a:pt x="295142" y="596900"/>
                  </a:lnTo>
                  <a:close/>
                </a:path>
                <a:path w="381000" h="2540000">
                  <a:moveTo>
                    <a:pt x="289821" y="584200"/>
                  </a:moveTo>
                  <a:lnTo>
                    <a:pt x="268580" y="584200"/>
                  </a:lnTo>
                  <a:lnTo>
                    <a:pt x="264955" y="596900"/>
                  </a:lnTo>
                  <a:lnTo>
                    <a:pt x="292206" y="596900"/>
                  </a:lnTo>
                  <a:lnTo>
                    <a:pt x="289821" y="584200"/>
                  </a:lnTo>
                  <a:close/>
                </a:path>
                <a:path w="381000" h="2540000">
                  <a:moveTo>
                    <a:pt x="295243" y="596278"/>
                  </a:moveTo>
                  <a:lnTo>
                    <a:pt x="295142" y="596900"/>
                  </a:lnTo>
                  <a:lnTo>
                    <a:pt x="295498" y="596900"/>
                  </a:lnTo>
                  <a:lnTo>
                    <a:pt x="295243" y="596278"/>
                  </a:lnTo>
                  <a:close/>
                </a:path>
                <a:path w="381000" h="2540000">
                  <a:moveTo>
                    <a:pt x="304826" y="584200"/>
                  </a:moveTo>
                  <a:lnTo>
                    <a:pt x="301320" y="596900"/>
                  </a:lnTo>
                  <a:lnTo>
                    <a:pt x="304701" y="596900"/>
                  </a:lnTo>
                  <a:lnTo>
                    <a:pt x="304826" y="584200"/>
                  </a:lnTo>
                  <a:close/>
                </a:path>
                <a:path w="381000" h="2540000">
                  <a:moveTo>
                    <a:pt x="297193" y="584200"/>
                  </a:moveTo>
                  <a:lnTo>
                    <a:pt x="290274" y="584200"/>
                  </a:lnTo>
                  <a:lnTo>
                    <a:pt x="295243" y="596278"/>
                  </a:lnTo>
                  <a:lnTo>
                    <a:pt x="297193" y="584200"/>
                  </a:lnTo>
                  <a:close/>
                </a:path>
                <a:path w="381000" h="2540000">
                  <a:moveTo>
                    <a:pt x="266243" y="571500"/>
                  </a:moveTo>
                  <a:lnTo>
                    <a:pt x="264342" y="571500"/>
                  </a:lnTo>
                  <a:lnTo>
                    <a:pt x="262529" y="584200"/>
                  </a:lnTo>
                  <a:lnTo>
                    <a:pt x="270106" y="584200"/>
                  </a:lnTo>
                  <a:lnTo>
                    <a:pt x="266243" y="571500"/>
                  </a:lnTo>
                  <a:close/>
                </a:path>
                <a:path w="381000" h="2540000">
                  <a:moveTo>
                    <a:pt x="293601" y="571500"/>
                  </a:moveTo>
                  <a:lnTo>
                    <a:pt x="275604" y="571500"/>
                  </a:lnTo>
                  <a:lnTo>
                    <a:pt x="270106" y="584200"/>
                  </a:lnTo>
                  <a:lnTo>
                    <a:pt x="294487" y="584200"/>
                  </a:lnTo>
                  <a:lnTo>
                    <a:pt x="293601" y="571500"/>
                  </a:lnTo>
                  <a:close/>
                </a:path>
                <a:path w="381000" h="2540000">
                  <a:moveTo>
                    <a:pt x="305561" y="571500"/>
                  </a:moveTo>
                  <a:lnTo>
                    <a:pt x="293601" y="571500"/>
                  </a:lnTo>
                  <a:lnTo>
                    <a:pt x="301111" y="584200"/>
                  </a:lnTo>
                  <a:lnTo>
                    <a:pt x="305561" y="571500"/>
                  </a:lnTo>
                  <a:close/>
                </a:path>
                <a:path w="381000" h="2540000">
                  <a:moveTo>
                    <a:pt x="275981" y="558800"/>
                  </a:moveTo>
                  <a:lnTo>
                    <a:pt x="266038" y="558800"/>
                  </a:lnTo>
                  <a:lnTo>
                    <a:pt x="262871" y="571500"/>
                  </a:lnTo>
                  <a:lnTo>
                    <a:pt x="276462" y="571500"/>
                  </a:lnTo>
                  <a:lnTo>
                    <a:pt x="275981" y="558800"/>
                  </a:lnTo>
                  <a:close/>
                </a:path>
                <a:path w="381000" h="2540000">
                  <a:moveTo>
                    <a:pt x="295142" y="558800"/>
                  </a:moveTo>
                  <a:lnTo>
                    <a:pt x="275981" y="558800"/>
                  </a:lnTo>
                  <a:lnTo>
                    <a:pt x="276462" y="571500"/>
                  </a:lnTo>
                  <a:lnTo>
                    <a:pt x="297015" y="571500"/>
                  </a:lnTo>
                  <a:lnTo>
                    <a:pt x="295142" y="558800"/>
                  </a:lnTo>
                  <a:close/>
                </a:path>
                <a:path w="381000" h="2540000">
                  <a:moveTo>
                    <a:pt x="303310" y="546100"/>
                  </a:moveTo>
                  <a:lnTo>
                    <a:pt x="268107" y="546100"/>
                  </a:lnTo>
                  <a:lnTo>
                    <a:pt x="271024" y="558800"/>
                  </a:lnTo>
                  <a:lnTo>
                    <a:pt x="304660" y="558800"/>
                  </a:lnTo>
                  <a:lnTo>
                    <a:pt x="297015" y="571500"/>
                  </a:lnTo>
                  <a:lnTo>
                    <a:pt x="307374" y="571500"/>
                  </a:lnTo>
                  <a:lnTo>
                    <a:pt x="306605" y="558800"/>
                  </a:lnTo>
                  <a:lnTo>
                    <a:pt x="303310" y="546100"/>
                  </a:lnTo>
                  <a:close/>
                </a:path>
                <a:path w="381000" h="2540000">
                  <a:moveTo>
                    <a:pt x="310377" y="520700"/>
                  </a:moveTo>
                  <a:lnTo>
                    <a:pt x="272179" y="520700"/>
                  </a:lnTo>
                  <a:lnTo>
                    <a:pt x="270806" y="534536"/>
                  </a:lnTo>
                  <a:lnTo>
                    <a:pt x="269582" y="546100"/>
                  </a:lnTo>
                  <a:lnTo>
                    <a:pt x="272534" y="546100"/>
                  </a:lnTo>
                  <a:lnTo>
                    <a:pt x="274269" y="533400"/>
                  </a:lnTo>
                  <a:lnTo>
                    <a:pt x="310576" y="533400"/>
                  </a:lnTo>
                  <a:lnTo>
                    <a:pt x="310377" y="520700"/>
                  </a:lnTo>
                  <a:close/>
                </a:path>
                <a:path w="381000" h="2540000">
                  <a:moveTo>
                    <a:pt x="303393" y="533400"/>
                  </a:moveTo>
                  <a:lnTo>
                    <a:pt x="285296" y="533400"/>
                  </a:lnTo>
                  <a:lnTo>
                    <a:pt x="282183" y="546100"/>
                  </a:lnTo>
                  <a:lnTo>
                    <a:pt x="300901" y="546100"/>
                  </a:lnTo>
                  <a:lnTo>
                    <a:pt x="304051" y="534536"/>
                  </a:lnTo>
                  <a:lnTo>
                    <a:pt x="303393" y="533400"/>
                  </a:lnTo>
                  <a:close/>
                </a:path>
                <a:path w="381000" h="2540000">
                  <a:moveTo>
                    <a:pt x="309154" y="533400"/>
                  </a:moveTo>
                  <a:lnTo>
                    <a:pt x="304361" y="533400"/>
                  </a:lnTo>
                  <a:lnTo>
                    <a:pt x="304051" y="534536"/>
                  </a:lnTo>
                  <a:lnTo>
                    <a:pt x="310744" y="546100"/>
                  </a:lnTo>
                  <a:lnTo>
                    <a:pt x="309154" y="533400"/>
                  </a:lnTo>
                  <a:close/>
                </a:path>
                <a:path w="381000" h="2540000">
                  <a:moveTo>
                    <a:pt x="305215" y="508000"/>
                  </a:moveTo>
                  <a:lnTo>
                    <a:pt x="270934" y="508000"/>
                  </a:lnTo>
                  <a:lnTo>
                    <a:pt x="272410" y="520700"/>
                  </a:lnTo>
                  <a:lnTo>
                    <a:pt x="301781" y="520700"/>
                  </a:lnTo>
                  <a:lnTo>
                    <a:pt x="305215" y="508000"/>
                  </a:lnTo>
                  <a:close/>
                </a:path>
                <a:path w="381000" h="2540000">
                  <a:moveTo>
                    <a:pt x="319362" y="469900"/>
                  </a:moveTo>
                  <a:lnTo>
                    <a:pt x="305447" y="469900"/>
                  </a:lnTo>
                  <a:lnTo>
                    <a:pt x="310922" y="482600"/>
                  </a:lnTo>
                  <a:lnTo>
                    <a:pt x="274071" y="482600"/>
                  </a:lnTo>
                  <a:lnTo>
                    <a:pt x="274672" y="495300"/>
                  </a:lnTo>
                  <a:lnTo>
                    <a:pt x="271004" y="508000"/>
                  </a:lnTo>
                  <a:lnTo>
                    <a:pt x="307158" y="508000"/>
                  </a:lnTo>
                  <a:lnTo>
                    <a:pt x="307995" y="520700"/>
                  </a:lnTo>
                  <a:lnTo>
                    <a:pt x="309956" y="520700"/>
                  </a:lnTo>
                  <a:lnTo>
                    <a:pt x="310241" y="508000"/>
                  </a:lnTo>
                  <a:lnTo>
                    <a:pt x="308207" y="495300"/>
                  </a:lnTo>
                  <a:lnTo>
                    <a:pt x="314472" y="482600"/>
                  </a:lnTo>
                  <a:lnTo>
                    <a:pt x="319362" y="469900"/>
                  </a:lnTo>
                  <a:close/>
                </a:path>
                <a:path w="381000" h="2540000">
                  <a:moveTo>
                    <a:pt x="305447" y="469900"/>
                  </a:moveTo>
                  <a:lnTo>
                    <a:pt x="278996" y="469900"/>
                  </a:lnTo>
                  <a:lnTo>
                    <a:pt x="277216" y="482600"/>
                  </a:lnTo>
                  <a:lnTo>
                    <a:pt x="308754" y="482600"/>
                  </a:lnTo>
                  <a:lnTo>
                    <a:pt x="305447" y="469900"/>
                  </a:lnTo>
                  <a:close/>
                </a:path>
                <a:path w="381000" h="2540000">
                  <a:moveTo>
                    <a:pt x="313353" y="444500"/>
                  </a:moveTo>
                  <a:lnTo>
                    <a:pt x="280099" y="444500"/>
                  </a:lnTo>
                  <a:lnTo>
                    <a:pt x="278039" y="457200"/>
                  </a:lnTo>
                  <a:lnTo>
                    <a:pt x="279367" y="469900"/>
                  </a:lnTo>
                  <a:lnTo>
                    <a:pt x="310125" y="469900"/>
                  </a:lnTo>
                  <a:lnTo>
                    <a:pt x="310758" y="457200"/>
                  </a:lnTo>
                  <a:lnTo>
                    <a:pt x="313353" y="444500"/>
                  </a:lnTo>
                  <a:close/>
                </a:path>
                <a:path w="381000" h="2540000">
                  <a:moveTo>
                    <a:pt x="319026" y="457200"/>
                  </a:moveTo>
                  <a:lnTo>
                    <a:pt x="315198" y="457200"/>
                  </a:lnTo>
                  <a:lnTo>
                    <a:pt x="313532" y="469900"/>
                  </a:lnTo>
                  <a:lnTo>
                    <a:pt x="314226" y="469900"/>
                  </a:lnTo>
                  <a:lnTo>
                    <a:pt x="319026" y="457200"/>
                  </a:lnTo>
                  <a:close/>
                </a:path>
                <a:path w="381000" h="2540000">
                  <a:moveTo>
                    <a:pt x="321685" y="444500"/>
                  </a:moveTo>
                  <a:lnTo>
                    <a:pt x="316157" y="444500"/>
                  </a:lnTo>
                  <a:lnTo>
                    <a:pt x="322005" y="457200"/>
                  </a:lnTo>
                  <a:lnTo>
                    <a:pt x="321685" y="444500"/>
                  </a:lnTo>
                  <a:close/>
                </a:path>
                <a:path w="381000" h="2540000">
                  <a:moveTo>
                    <a:pt x="308025" y="419100"/>
                  </a:moveTo>
                  <a:lnTo>
                    <a:pt x="282326" y="419100"/>
                  </a:lnTo>
                  <a:lnTo>
                    <a:pt x="282940" y="431800"/>
                  </a:lnTo>
                  <a:lnTo>
                    <a:pt x="285754" y="444500"/>
                  </a:lnTo>
                  <a:lnTo>
                    <a:pt x="323435" y="444500"/>
                  </a:lnTo>
                  <a:lnTo>
                    <a:pt x="316237" y="431800"/>
                  </a:lnTo>
                  <a:lnTo>
                    <a:pt x="308025" y="419100"/>
                  </a:lnTo>
                  <a:close/>
                </a:path>
                <a:path w="381000" h="2540000">
                  <a:moveTo>
                    <a:pt x="321058" y="419100"/>
                  </a:moveTo>
                  <a:lnTo>
                    <a:pt x="316618" y="419100"/>
                  </a:lnTo>
                  <a:lnTo>
                    <a:pt x="322450" y="431800"/>
                  </a:lnTo>
                  <a:lnTo>
                    <a:pt x="321058" y="419100"/>
                  </a:lnTo>
                  <a:close/>
                </a:path>
                <a:path w="381000" h="2540000">
                  <a:moveTo>
                    <a:pt x="321592" y="393700"/>
                  </a:moveTo>
                  <a:lnTo>
                    <a:pt x="295601" y="393700"/>
                  </a:lnTo>
                  <a:lnTo>
                    <a:pt x="290653" y="406400"/>
                  </a:lnTo>
                  <a:lnTo>
                    <a:pt x="288881" y="406400"/>
                  </a:lnTo>
                  <a:lnTo>
                    <a:pt x="291280" y="419100"/>
                  </a:lnTo>
                  <a:lnTo>
                    <a:pt x="322215" y="419100"/>
                  </a:lnTo>
                  <a:lnTo>
                    <a:pt x="321592" y="393700"/>
                  </a:lnTo>
                  <a:close/>
                </a:path>
                <a:path w="381000" h="2540000">
                  <a:moveTo>
                    <a:pt x="322063" y="368300"/>
                  </a:moveTo>
                  <a:lnTo>
                    <a:pt x="291184" y="368300"/>
                  </a:lnTo>
                  <a:lnTo>
                    <a:pt x="297278" y="381000"/>
                  </a:lnTo>
                  <a:lnTo>
                    <a:pt x="287296" y="381000"/>
                  </a:lnTo>
                  <a:lnTo>
                    <a:pt x="292252" y="393700"/>
                  </a:lnTo>
                  <a:lnTo>
                    <a:pt x="324990" y="393700"/>
                  </a:lnTo>
                  <a:lnTo>
                    <a:pt x="321367" y="381000"/>
                  </a:lnTo>
                  <a:lnTo>
                    <a:pt x="322063" y="368300"/>
                  </a:lnTo>
                  <a:close/>
                </a:path>
                <a:path w="381000" h="2540000">
                  <a:moveTo>
                    <a:pt x="300272" y="355600"/>
                  </a:moveTo>
                  <a:lnTo>
                    <a:pt x="292294" y="355600"/>
                  </a:lnTo>
                  <a:lnTo>
                    <a:pt x="285561" y="368300"/>
                  </a:lnTo>
                  <a:lnTo>
                    <a:pt x="294767" y="368300"/>
                  </a:lnTo>
                  <a:lnTo>
                    <a:pt x="300272" y="355600"/>
                  </a:lnTo>
                  <a:close/>
                </a:path>
                <a:path w="381000" h="2540000">
                  <a:moveTo>
                    <a:pt x="322482" y="355600"/>
                  </a:moveTo>
                  <a:lnTo>
                    <a:pt x="300272" y="355600"/>
                  </a:lnTo>
                  <a:lnTo>
                    <a:pt x="300598" y="368300"/>
                  </a:lnTo>
                  <a:lnTo>
                    <a:pt x="326153" y="368300"/>
                  </a:lnTo>
                  <a:lnTo>
                    <a:pt x="322482" y="355600"/>
                  </a:lnTo>
                  <a:close/>
                </a:path>
                <a:path w="381000" h="2540000">
                  <a:moveTo>
                    <a:pt x="330566" y="355600"/>
                  </a:moveTo>
                  <a:lnTo>
                    <a:pt x="324763" y="355600"/>
                  </a:lnTo>
                  <a:lnTo>
                    <a:pt x="326153" y="368300"/>
                  </a:lnTo>
                  <a:lnTo>
                    <a:pt x="328827" y="368300"/>
                  </a:lnTo>
                  <a:lnTo>
                    <a:pt x="330566" y="355600"/>
                  </a:lnTo>
                  <a:close/>
                </a:path>
                <a:path w="381000" h="2540000">
                  <a:moveTo>
                    <a:pt x="312220" y="342900"/>
                  </a:moveTo>
                  <a:lnTo>
                    <a:pt x="291473" y="342900"/>
                  </a:lnTo>
                  <a:lnTo>
                    <a:pt x="293436" y="355600"/>
                  </a:lnTo>
                  <a:lnTo>
                    <a:pt x="315021" y="355600"/>
                  </a:lnTo>
                  <a:lnTo>
                    <a:pt x="312220" y="342900"/>
                  </a:lnTo>
                  <a:close/>
                </a:path>
                <a:path w="381000" h="2540000">
                  <a:moveTo>
                    <a:pt x="324220" y="342900"/>
                  </a:moveTo>
                  <a:lnTo>
                    <a:pt x="316664" y="342900"/>
                  </a:lnTo>
                  <a:lnTo>
                    <a:pt x="317050" y="355600"/>
                  </a:lnTo>
                  <a:lnTo>
                    <a:pt x="325973" y="355600"/>
                  </a:lnTo>
                  <a:lnTo>
                    <a:pt x="324220" y="342900"/>
                  </a:lnTo>
                  <a:close/>
                </a:path>
                <a:path w="381000" h="2540000">
                  <a:moveTo>
                    <a:pt x="328477" y="330200"/>
                  </a:moveTo>
                  <a:lnTo>
                    <a:pt x="305865" y="330200"/>
                  </a:lnTo>
                  <a:lnTo>
                    <a:pt x="301938" y="342900"/>
                  </a:lnTo>
                  <a:lnTo>
                    <a:pt x="327309" y="342900"/>
                  </a:lnTo>
                  <a:lnTo>
                    <a:pt x="328477" y="330200"/>
                  </a:lnTo>
                  <a:close/>
                </a:path>
                <a:path w="381000" h="2540000">
                  <a:moveTo>
                    <a:pt x="336873" y="330200"/>
                  </a:moveTo>
                  <a:lnTo>
                    <a:pt x="328477" y="330200"/>
                  </a:lnTo>
                  <a:lnTo>
                    <a:pt x="331177" y="342900"/>
                  </a:lnTo>
                  <a:lnTo>
                    <a:pt x="338496" y="342900"/>
                  </a:lnTo>
                  <a:lnTo>
                    <a:pt x="336873" y="330200"/>
                  </a:lnTo>
                  <a:close/>
                </a:path>
                <a:path w="381000" h="2540000">
                  <a:moveTo>
                    <a:pt x="305173" y="304800"/>
                  </a:moveTo>
                  <a:lnTo>
                    <a:pt x="301907" y="304800"/>
                  </a:lnTo>
                  <a:lnTo>
                    <a:pt x="295366" y="317500"/>
                  </a:lnTo>
                  <a:lnTo>
                    <a:pt x="297045" y="330200"/>
                  </a:lnTo>
                  <a:lnTo>
                    <a:pt x="328487" y="330200"/>
                  </a:lnTo>
                  <a:lnTo>
                    <a:pt x="332106" y="317500"/>
                  </a:lnTo>
                  <a:lnTo>
                    <a:pt x="305393" y="317500"/>
                  </a:lnTo>
                  <a:lnTo>
                    <a:pt x="305173" y="304800"/>
                  </a:lnTo>
                  <a:close/>
                </a:path>
                <a:path w="381000" h="2540000">
                  <a:moveTo>
                    <a:pt x="335288" y="317500"/>
                  </a:moveTo>
                  <a:lnTo>
                    <a:pt x="333670" y="317500"/>
                  </a:lnTo>
                  <a:lnTo>
                    <a:pt x="333276" y="330200"/>
                  </a:lnTo>
                  <a:lnTo>
                    <a:pt x="335288" y="317500"/>
                  </a:lnTo>
                  <a:close/>
                </a:path>
                <a:path w="381000" h="2540000">
                  <a:moveTo>
                    <a:pt x="339193" y="317500"/>
                  </a:moveTo>
                  <a:lnTo>
                    <a:pt x="337705" y="317500"/>
                  </a:lnTo>
                  <a:lnTo>
                    <a:pt x="338535" y="330200"/>
                  </a:lnTo>
                  <a:lnTo>
                    <a:pt x="339329" y="330200"/>
                  </a:lnTo>
                  <a:lnTo>
                    <a:pt x="339193" y="317500"/>
                  </a:lnTo>
                  <a:close/>
                </a:path>
                <a:path w="381000" h="2540000">
                  <a:moveTo>
                    <a:pt x="340932" y="317500"/>
                  </a:moveTo>
                  <a:lnTo>
                    <a:pt x="339329" y="330200"/>
                  </a:lnTo>
                  <a:lnTo>
                    <a:pt x="340128" y="330200"/>
                  </a:lnTo>
                  <a:lnTo>
                    <a:pt x="340932" y="317500"/>
                  </a:lnTo>
                  <a:close/>
                </a:path>
                <a:path w="381000" h="2540000">
                  <a:moveTo>
                    <a:pt x="335120" y="304800"/>
                  </a:moveTo>
                  <a:lnTo>
                    <a:pt x="305173" y="304800"/>
                  </a:lnTo>
                  <a:lnTo>
                    <a:pt x="305393" y="317500"/>
                  </a:lnTo>
                  <a:lnTo>
                    <a:pt x="338375" y="317500"/>
                  </a:lnTo>
                  <a:lnTo>
                    <a:pt x="335120" y="304800"/>
                  </a:lnTo>
                  <a:close/>
                </a:path>
                <a:path w="381000" h="2540000">
                  <a:moveTo>
                    <a:pt x="324567" y="292100"/>
                  </a:moveTo>
                  <a:lnTo>
                    <a:pt x="300619" y="292100"/>
                  </a:lnTo>
                  <a:lnTo>
                    <a:pt x="303287" y="304800"/>
                  </a:lnTo>
                  <a:lnTo>
                    <a:pt x="323812" y="304800"/>
                  </a:lnTo>
                  <a:lnTo>
                    <a:pt x="324567" y="292100"/>
                  </a:lnTo>
                  <a:close/>
                </a:path>
                <a:path w="381000" h="2540000">
                  <a:moveTo>
                    <a:pt x="332541" y="292100"/>
                  </a:moveTo>
                  <a:lnTo>
                    <a:pt x="324567" y="292100"/>
                  </a:lnTo>
                  <a:lnTo>
                    <a:pt x="326478" y="304800"/>
                  </a:lnTo>
                  <a:lnTo>
                    <a:pt x="335191" y="304800"/>
                  </a:lnTo>
                  <a:lnTo>
                    <a:pt x="332541" y="292100"/>
                  </a:lnTo>
                  <a:close/>
                </a:path>
                <a:path w="381000" h="2540000">
                  <a:moveTo>
                    <a:pt x="332827" y="279400"/>
                  </a:moveTo>
                  <a:lnTo>
                    <a:pt x="300643" y="279400"/>
                  </a:lnTo>
                  <a:lnTo>
                    <a:pt x="298663" y="292100"/>
                  </a:lnTo>
                  <a:lnTo>
                    <a:pt x="332063" y="292100"/>
                  </a:lnTo>
                  <a:lnTo>
                    <a:pt x="332827" y="279400"/>
                  </a:lnTo>
                  <a:close/>
                </a:path>
                <a:path w="381000" h="2540000">
                  <a:moveTo>
                    <a:pt x="344010" y="279400"/>
                  </a:moveTo>
                  <a:lnTo>
                    <a:pt x="332827" y="279400"/>
                  </a:lnTo>
                  <a:lnTo>
                    <a:pt x="339361" y="292100"/>
                  </a:lnTo>
                  <a:lnTo>
                    <a:pt x="344010" y="279400"/>
                  </a:lnTo>
                  <a:close/>
                </a:path>
                <a:path w="381000" h="2540000">
                  <a:moveTo>
                    <a:pt x="342608" y="266700"/>
                  </a:moveTo>
                  <a:lnTo>
                    <a:pt x="303951" y="266700"/>
                  </a:lnTo>
                  <a:lnTo>
                    <a:pt x="305153" y="279400"/>
                  </a:lnTo>
                  <a:lnTo>
                    <a:pt x="346159" y="279400"/>
                  </a:lnTo>
                  <a:lnTo>
                    <a:pt x="342608" y="266700"/>
                  </a:lnTo>
                  <a:close/>
                </a:path>
                <a:path w="381000" h="2540000">
                  <a:moveTo>
                    <a:pt x="348010" y="266700"/>
                  </a:moveTo>
                  <a:lnTo>
                    <a:pt x="348471" y="279400"/>
                  </a:lnTo>
                  <a:lnTo>
                    <a:pt x="351486" y="279400"/>
                  </a:lnTo>
                  <a:lnTo>
                    <a:pt x="348010" y="266700"/>
                  </a:lnTo>
                  <a:close/>
                </a:path>
                <a:path w="381000" h="2540000">
                  <a:moveTo>
                    <a:pt x="300964" y="254000"/>
                  </a:moveTo>
                  <a:lnTo>
                    <a:pt x="296525" y="254000"/>
                  </a:lnTo>
                  <a:lnTo>
                    <a:pt x="302357" y="266700"/>
                  </a:lnTo>
                  <a:lnTo>
                    <a:pt x="300964" y="254000"/>
                  </a:lnTo>
                  <a:close/>
                </a:path>
                <a:path w="381000" h="2540000">
                  <a:moveTo>
                    <a:pt x="320217" y="254000"/>
                  </a:moveTo>
                  <a:lnTo>
                    <a:pt x="308074" y="254000"/>
                  </a:lnTo>
                  <a:lnTo>
                    <a:pt x="303938" y="266700"/>
                  </a:lnTo>
                  <a:lnTo>
                    <a:pt x="318833" y="266700"/>
                  </a:lnTo>
                  <a:lnTo>
                    <a:pt x="320217" y="254000"/>
                  </a:lnTo>
                  <a:close/>
                </a:path>
                <a:path w="381000" h="2540000">
                  <a:moveTo>
                    <a:pt x="345053" y="254000"/>
                  </a:moveTo>
                  <a:lnTo>
                    <a:pt x="321466" y="254000"/>
                  </a:lnTo>
                  <a:lnTo>
                    <a:pt x="318833" y="266700"/>
                  </a:lnTo>
                  <a:lnTo>
                    <a:pt x="346162" y="266700"/>
                  </a:lnTo>
                  <a:lnTo>
                    <a:pt x="345053" y="254000"/>
                  </a:lnTo>
                  <a:close/>
                </a:path>
                <a:path w="381000" h="2540000">
                  <a:moveTo>
                    <a:pt x="308535" y="228600"/>
                  </a:moveTo>
                  <a:lnTo>
                    <a:pt x="303933" y="254000"/>
                  </a:lnTo>
                  <a:lnTo>
                    <a:pt x="330820" y="254000"/>
                  </a:lnTo>
                  <a:lnTo>
                    <a:pt x="334759" y="243182"/>
                  </a:lnTo>
                  <a:lnTo>
                    <a:pt x="334691" y="241300"/>
                  </a:lnTo>
                  <a:lnTo>
                    <a:pt x="309678" y="241300"/>
                  </a:lnTo>
                  <a:lnTo>
                    <a:pt x="308535" y="228600"/>
                  </a:lnTo>
                  <a:close/>
                </a:path>
                <a:path w="381000" h="2540000">
                  <a:moveTo>
                    <a:pt x="335014" y="242483"/>
                  </a:moveTo>
                  <a:lnTo>
                    <a:pt x="334759" y="243182"/>
                  </a:lnTo>
                  <a:lnTo>
                    <a:pt x="335152" y="254000"/>
                  </a:lnTo>
                  <a:lnTo>
                    <a:pt x="338157" y="254000"/>
                  </a:lnTo>
                  <a:lnTo>
                    <a:pt x="335014" y="242483"/>
                  </a:lnTo>
                  <a:close/>
                </a:path>
                <a:path w="381000" h="2540000">
                  <a:moveTo>
                    <a:pt x="335445" y="241300"/>
                  </a:moveTo>
                  <a:lnTo>
                    <a:pt x="334691" y="241300"/>
                  </a:lnTo>
                  <a:lnTo>
                    <a:pt x="335014" y="242483"/>
                  </a:lnTo>
                  <a:lnTo>
                    <a:pt x="335445" y="241300"/>
                  </a:lnTo>
                  <a:close/>
                </a:path>
                <a:path w="381000" h="2540000">
                  <a:moveTo>
                    <a:pt x="333508" y="228600"/>
                  </a:moveTo>
                  <a:lnTo>
                    <a:pt x="312770" y="228600"/>
                  </a:lnTo>
                  <a:lnTo>
                    <a:pt x="309678" y="241300"/>
                  </a:lnTo>
                  <a:lnTo>
                    <a:pt x="334125" y="241300"/>
                  </a:lnTo>
                  <a:lnTo>
                    <a:pt x="333508" y="228600"/>
                  </a:lnTo>
                  <a:close/>
                </a:path>
                <a:path w="381000" h="2540000">
                  <a:moveTo>
                    <a:pt x="348387" y="228600"/>
                  </a:moveTo>
                  <a:lnTo>
                    <a:pt x="333508" y="228600"/>
                  </a:lnTo>
                  <a:lnTo>
                    <a:pt x="335213" y="241300"/>
                  </a:lnTo>
                  <a:lnTo>
                    <a:pt x="349374" y="241300"/>
                  </a:lnTo>
                  <a:lnTo>
                    <a:pt x="348387" y="228600"/>
                  </a:lnTo>
                  <a:close/>
                </a:path>
                <a:path w="381000" h="2540000">
                  <a:moveTo>
                    <a:pt x="316527" y="183026"/>
                  </a:moveTo>
                  <a:lnTo>
                    <a:pt x="313728" y="190500"/>
                  </a:lnTo>
                  <a:lnTo>
                    <a:pt x="313192" y="203200"/>
                  </a:lnTo>
                  <a:lnTo>
                    <a:pt x="307813" y="228600"/>
                  </a:lnTo>
                  <a:lnTo>
                    <a:pt x="311288" y="215900"/>
                  </a:lnTo>
                  <a:lnTo>
                    <a:pt x="345452" y="215900"/>
                  </a:lnTo>
                  <a:lnTo>
                    <a:pt x="343916" y="203200"/>
                  </a:lnTo>
                  <a:lnTo>
                    <a:pt x="351852" y="203200"/>
                  </a:lnTo>
                  <a:lnTo>
                    <a:pt x="344785" y="190500"/>
                  </a:lnTo>
                  <a:lnTo>
                    <a:pt x="316817" y="190500"/>
                  </a:lnTo>
                  <a:lnTo>
                    <a:pt x="316527" y="183026"/>
                  </a:lnTo>
                  <a:close/>
                </a:path>
                <a:path w="381000" h="2540000">
                  <a:moveTo>
                    <a:pt x="331101" y="215900"/>
                  </a:moveTo>
                  <a:lnTo>
                    <a:pt x="311288" y="215900"/>
                  </a:lnTo>
                  <a:lnTo>
                    <a:pt x="314433" y="228600"/>
                  </a:lnTo>
                  <a:lnTo>
                    <a:pt x="334409" y="228600"/>
                  </a:lnTo>
                  <a:lnTo>
                    <a:pt x="331101" y="215900"/>
                  </a:lnTo>
                  <a:close/>
                </a:path>
                <a:path w="381000" h="2540000">
                  <a:moveTo>
                    <a:pt x="333749" y="215900"/>
                  </a:moveTo>
                  <a:lnTo>
                    <a:pt x="333550" y="215900"/>
                  </a:lnTo>
                  <a:lnTo>
                    <a:pt x="334953" y="228600"/>
                  </a:lnTo>
                  <a:lnTo>
                    <a:pt x="333749" y="215900"/>
                  </a:lnTo>
                  <a:close/>
                </a:path>
                <a:path w="381000" h="2540000">
                  <a:moveTo>
                    <a:pt x="351103" y="215900"/>
                  </a:moveTo>
                  <a:lnTo>
                    <a:pt x="334303" y="215900"/>
                  </a:lnTo>
                  <a:lnTo>
                    <a:pt x="337477" y="228600"/>
                  </a:lnTo>
                  <a:lnTo>
                    <a:pt x="354277" y="228600"/>
                  </a:lnTo>
                  <a:lnTo>
                    <a:pt x="351103" y="215900"/>
                  </a:lnTo>
                  <a:close/>
                </a:path>
                <a:path w="381000" h="2540000">
                  <a:moveTo>
                    <a:pt x="356696" y="203200"/>
                  </a:moveTo>
                  <a:lnTo>
                    <a:pt x="353193" y="203200"/>
                  </a:lnTo>
                  <a:lnTo>
                    <a:pt x="352441" y="215900"/>
                  </a:lnTo>
                  <a:lnTo>
                    <a:pt x="355027" y="215900"/>
                  </a:lnTo>
                  <a:lnTo>
                    <a:pt x="356696" y="203200"/>
                  </a:lnTo>
                  <a:close/>
                </a:path>
                <a:path w="381000" h="2540000">
                  <a:moveTo>
                    <a:pt x="340450" y="165100"/>
                  </a:moveTo>
                  <a:lnTo>
                    <a:pt x="324708" y="165100"/>
                  </a:lnTo>
                  <a:lnTo>
                    <a:pt x="323206" y="177800"/>
                  </a:lnTo>
                  <a:lnTo>
                    <a:pt x="318485" y="177800"/>
                  </a:lnTo>
                  <a:lnTo>
                    <a:pt x="317520" y="180375"/>
                  </a:lnTo>
                  <a:lnTo>
                    <a:pt x="322220" y="190500"/>
                  </a:lnTo>
                  <a:lnTo>
                    <a:pt x="338226" y="190500"/>
                  </a:lnTo>
                  <a:lnTo>
                    <a:pt x="337047" y="177800"/>
                  </a:lnTo>
                  <a:lnTo>
                    <a:pt x="340450" y="165100"/>
                  </a:lnTo>
                  <a:close/>
                </a:path>
                <a:path w="381000" h="2540000">
                  <a:moveTo>
                    <a:pt x="347821" y="165100"/>
                  </a:moveTo>
                  <a:lnTo>
                    <a:pt x="342918" y="165100"/>
                  </a:lnTo>
                  <a:lnTo>
                    <a:pt x="341747" y="177800"/>
                  </a:lnTo>
                  <a:lnTo>
                    <a:pt x="338226" y="190500"/>
                  </a:lnTo>
                  <a:lnTo>
                    <a:pt x="343095" y="190500"/>
                  </a:lnTo>
                  <a:lnTo>
                    <a:pt x="346647" y="177800"/>
                  </a:lnTo>
                  <a:lnTo>
                    <a:pt x="347821" y="165100"/>
                  </a:lnTo>
                  <a:close/>
                </a:path>
                <a:path w="381000" h="2540000">
                  <a:moveTo>
                    <a:pt x="352631" y="177800"/>
                  </a:moveTo>
                  <a:lnTo>
                    <a:pt x="349549" y="177800"/>
                  </a:lnTo>
                  <a:lnTo>
                    <a:pt x="351721" y="190500"/>
                  </a:lnTo>
                  <a:lnTo>
                    <a:pt x="352631" y="177800"/>
                  </a:lnTo>
                  <a:close/>
                </a:path>
                <a:path w="381000" h="2540000">
                  <a:moveTo>
                    <a:pt x="358926" y="177800"/>
                  </a:moveTo>
                  <a:lnTo>
                    <a:pt x="356101" y="190500"/>
                  </a:lnTo>
                  <a:lnTo>
                    <a:pt x="358449" y="190500"/>
                  </a:lnTo>
                  <a:lnTo>
                    <a:pt x="358926" y="177800"/>
                  </a:lnTo>
                  <a:close/>
                </a:path>
                <a:path w="381000" h="2540000">
                  <a:moveTo>
                    <a:pt x="316325" y="177800"/>
                  </a:moveTo>
                  <a:lnTo>
                    <a:pt x="316527" y="183026"/>
                  </a:lnTo>
                  <a:lnTo>
                    <a:pt x="317520" y="180375"/>
                  </a:lnTo>
                  <a:lnTo>
                    <a:pt x="316325" y="177800"/>
                  </a:lnTo>
                  <a:close/>
                </a:path>
                <a:path w="381000" h="2540000">
                  <a:moveTo>
                    <a:pt x="342918" y="165100"/>
                  </a:moveTo>
                  <a:lnTo>
                    <a:pt x="340450" y="165100"/>
                  </a:lnTo>
                  <a:lnTo>
                    <a:pt x="337047" y="177800"/>
                  </a:lnTo>
                  <a:lnTo>
                    <a:pt x="342918" y="165100"/>
                  </a:lnTo>
                  <a:close/>
                </a:path>
                <a:path w="381000" h="2540000">
                  <a:moveTo>
                    <a:pt x="354820" y="165100"/>
                  </a:moveTo>
                  <a:lnTo>
                    <a:pt x="347821" y="165100"/>
                  </a:lnTo>
                  <a:lnTo>
                    <a:pt x="354494" y="177800"/>
                  </a:lnTo>
                  <a:lnTo>
                    <a:pt x="354820" y="165100"/>
                  </a:lnTo>
                  <a:close/>
                </a:path>
                <a:path w="381000" h="2540000">
                  <a:moveTo>
                    <a:pt x="359610" y="165100"/>
                  </a:moveTo>
                  <a:lnTo>
                    <a:pt x="358110" y="165100"/>
                  </a:lnTo>
                  <a:lnTo>
                    <a:pt x="358271" y="177800"/>
                  </a:lnTo>
                  <a:lnTo>
                    <a:pt x="360567" y="177800"/>
                  </a:lnTo>
                  <a:lnTo>
                    <a:pt x="359610" y="165100"/>
                  </a:lnTo>
                  <a:close/>
                </a:path>
                <a:path w="381000" h="2540000">
                  <a:moveTo>
                    <a:pt x="350272" y="152400"/>
                  </a:moveTo>
                  <a:lnTo>
                    <a:pt x="316489" y="152400"/>
                  </a:lnTo>
                  <a:lnTo>
                    <a:pt x="319812" y="165100"/>
                  </a:lnTo>
                  <a:lnTo>
                    <a:pt x="353669" y="165100"/>
                  </a:lnTo>
                  <a:lnTo>
                    <a:pt x="350272" y="152400"/>
                  </a:lnTo>
                  <a:close/>
                </a:path>
                <a:path w="381000" h="2540000">
                  <a:moveTo>
                    <a:pt x="363753" y="152400"/>
                  </a:moveTo>
                  <a:lnTo>
                    <a:pt x="352042" y="152400"/>
                  </a:lnTo>
                  <a:lnTo>
                    <a:pt x="353669" y="165100"/>
                  </a:lnTo>
                  <a:lnTo>
                    <a:pt x="363621" y="165100"/>
                  </a:lnTo>
                  <a:lnTo>
                    <a:pt x="363753" y="152400"/>
                  </a:lnTo>
                  <a:close/>
                </a:path>
                <a:path w="381000" h="2540000">
                  <a:moveTo>
                    <a:pt x="355218" y="127000"/>
                  </a:moveTo>
                  <a:lnTo>
                    <a:pt x="322840" y="127000"/>
                  </a:lnTo>
                  <a:lnTo>
                    <a:pt x="326262" y="139700"/>
                  </a:lnTo>
                  <a:lnTo>
                    <a:pt x="320210" y="139700"/>
                  </a:lnTo>
                  <a:lnTo>
                    <a:pt x="322844" y="152400"/>
                  </a:lnTo>
                  <a:lnTo>
                    <a:pt x="354990" y="152400"/>
                  </a:lnTo>
                  <a:lnTo>
                    <a:pt x="352883" y="139700"/>
                  </a:lnTo>
                  <a:lnTo>
                    <a:pt x="355218" y="127000"/>
                  </a:lnTo>
                  <a:close/>
                </a:path>
                <a:path w="381000" h="2540000">
                  <a:moveTo>
                    <a:pt x="366984" y="127000"/>
                  </a:moveTo>
                  <a:lnTo>
                    <a:pt x="355218" y="127000"/>
                  </a:lnTo>
                  <a:lnTo>
                    <a:pt x="361538" y="139700"/>
                  </a:lnTo>
                  <a:lnTo>
                    <a:pt x="366984" y="127000"/>
                  </a:lnTo>
                  <a:close/>
                </a:path>
                <a:path w="381000" h="2540000">
                  <a:moveTo>
                    <a:pt x="333967" y="76200"/>
                  </a:moveTo>
                  <a:lnTo>
                    <a:pt x="329718" y="76200"/>
                  </a:lnTo>
                  <a:lnTo>
                    <a:pt x="325330" y="101600"/>
                  </a:lnTo>
                  <a:lnTo>
                    <a:pt x="324258" y="114300"/>
                  </a:lnTo>
                  <a:lnTo>
                    <a:pt x="322800" y="127000"/>
                  </a:lnTo>
                  <a:lnTo>
                    <a:pt x="346146" y="127000"/>
                  </a:lnTo>
                  <a:lnTo>
                    <a:pt x="345811" y="114300"/>
                  </a:lnTo>
                  <a:lnTo>
                    <a:pt x="356911" y="114300"/>
                  </a:lnTo>
                  <a:lnTo>
                    <a:pt x="361667" y="101600"/>
                  </a:lnTo>
                  <a:lnTo>
                    <a:pt x="329717" y="101600"/>
                  </a:lnTo>
                  <a:lnTo>
                    <a:pt x="328993" y="88900"/>
                  </a:lnTo>
                  <a:lnTo>
                    <a:pt x="338259" y="88900"/>
                  </a:lnTo>
                  <a:lnTo>
                    <a:pt x="333967" y="76200"/>
                  </a:lnTo>
                  <a:close/>
                </a:path>
                <a:path w="381000" h="2540000">
                  <a:moveTo>
                    <a:pt x="366480" y="114300"/>
                  </a:moveTo>
                  <a:lnTo>
                    <a:pt x="345811" y="114300"/>
                  </a:lnTo>
                  <a:lnTo>
                    <a:pt x="346146" y="127000"/>
                  </a:lnTo>
                  <a:lnTo>
                    <a:pt x="363120" y="127000"/>
                  </a:lnTo>
                  <a:lnTo>
                    <a:pt x="366480" y="114300"/>
                  </a:lnTo>
                  <a:close/>
                </a:path>
                <a:path w="381000" h="2540000">
                  <a:moveTo>
                    <a:pt x="362303" y="88900"/>
                  </a:moveTo>
                  <a:lnTo>
                    <a:pt x="328993" y="88900"/>
                  </a:lnTo>
                  <a:lnTo>
                    <a:pt x="331500" y="101600"/>
                  </a:lnTo>
                  <a:lnTo>
                    <a:pt x="361667" y="101600"/>
                  </a:lnTo>
                  <a:lnTo>
                    <a:pt x="362303" y="88900"/>
                  </a:lnTo>
                  <a:close/>
                </a:path>
                <a:path w="381000" h="2540000">
                  <a:moveTo>
                    <a:pt x="366645" y="88900"/>
                  </a:moveTo>
                  <a:lnTo>
                    <a:pt x="362303" y="88900"/>
                  </a:lnTo>
                  <a:lnTo>
                    <a:pt x="369712" y="101600"/>
                  </a:lnTo>
                  <a:lnTo>
                    <a:pt x="366645" y="88900"/>
                  </a:lnTo>
                  <a:close/>
                </a:path>
                <a:path w="381000" h="2540000">
                  <a:moveTo>
                    <a:pt x="337970" y="76200"/>
                  </a:moveTo>
                  <a:lnTo>
                    <a:pt x="333967" y="76200"/>
                  </a:lnTo>
                  <a:lnTo>
                    <a:pt x="338259" y="88900"/>
                  </a:lnTo>
                  <a:lnTo>
                    <a:pt x="346835" y="88900"/>
                  </a:lnTo>
                  <a:lnTo>
                    <a:pt x="337970" y="76200"/>
                  </a:lnTo>
                  <a:close/>
                </a:path>
                <a:path w="381000" h="2540000">
                  <a:moveTo>
                    <a:pt x="353067" y="76200"/>
                  </a:moveTo>
                  <a:lnTo>
                    <a:pt x="337970" y="76200"/>
                  </a:lnTo>
                  <a:lnTo>
                    <a:pt x="346835" y="88900"/>
                  </a:lnTo>
                  <a:lnTo>
                    <a:pt x="353067" y="76200"/>
                  </a:lnTo>
                  <a:close/>
                </a:path>
                <a:path w="381000" h="2540000">
                  <a:moveTo>
                    <a:pt x="353067" y="76200"/>
                  </a:moveTo>
                  <a:lnTo>
                    <a:pt x="346835" y="88900"/>
                  </a:lnTo>
                  <a:lnTo>
                    <a:pt x="359099" y="88900"/>
                  </a:lnTo>
                  <a:lnTo>
                    <a:pt x="353067" y="76200"/>
                  </a:lnTo>
                  <a:close/>
                </a:path>
                <a:path w="381000" h="2540000">
                  <a:moveTo>
                    <a:pt x="364083" y="76200"/>
                  </a:moveTo>
                  <a:lnTo>
                    <a:pt x="353067" y="76200"/>
                  </a:lnTo>
                  <a:lnTo>
                    <a:pt x="359099" y="88900"/>
                  </a:lnTo>
                  <a:lnTo>
                    <a:pt x="360668" y="88900"/>
                  </a:lnTo>
                  <a:lnTo>
                    <a:pt x="364083" y="76200"/>
                  </a:lnTo>
                  <a:close/>
                </a:path>
                <a:path w="381000" h="2540000">
                  <a:moveTo>
                    <a:pt x="374557" y="63500"/>
                  </a:moveTo>
                  <a:lnTo>
                    <a:pt x="373695" y="63500"/>
                  </a:lnTo>
                  <a:lnTo>
                    <a:pt x="366522" y="76200"/>
                  </a:lnTo>
                  <a:lnTo>
                    <a:pt x="368514" y="76200"/>
                  </a:lnTo>
                  <a:lnTo>
                    <a:pt x="368821" y="88900"/>
                  </a:lnTo>
                  <a:lnTo>
                    <a:pt x="371831" y="88900"/>
                  </a:lnTo>
                  <a:lnTo>
                    <a:pt x="374394" y="76200"/>
                  </a:lnTo>
                  <a:lnTo>
                    <a:pt x="374557" y="63500"/>
                  </a:lnTo>
                  <a:close/>
                </a:path>
                <a:path w="381000" h="2540000">
                  <a:moveTo>
                    <a:pt x="362123" y="63500"/>
                  </a:moveTo>
                  <a:lnTo>
                    <a:pt x="328133" y="63500"/>
                  </a:lnTo>
                  <a:lnTo>
                    <a:pt x="329257" y="76200"/>
                  </a:lnTo>
                  <a:lnTo>
                    <a:pt x="363947" y="76200"/>
                  </a:lnTo>
                  <a:lnTo>
                    <a:pt x="362123" y="63500"/>
                  </a:lnTo>
                  <a:close/>
                </a:path>
                <a:path w="381000" h="2540000">
                  <a:moveTo>
                    <a:pt x="376690" y="63500"/>
                  </a:moveTo>
                  <a:lnTo>
                    <a:pt x="376082" y="63500"/>
                  </a:lnTo>
                  <a:lnTo>
                    <a:pt x="375046" y="76200"/>
                  </a:lnTo>
                  <a:lnTo>
                    <a:pt x="376690" y="63500"/>
                  </a:lnTo>
                  <a:close/>
                </a:path>
                <a:path w="381000" h="2540000">
                  <a:moveTo>
                    <a:pt x="367758" y="50800"/>
                  </a:moveTo>
                  <a:lnTo>
                    <a:pt x="330946" y="50800"/>
                  </a:lnTo>
                  <a:lnTo>
                    <a:pt x="331328" y="63500"/>
                  </a:lnTo>
                  <a:lnTo>
                    <a:pt x="372339" y="63500"/>
                  </a:lnTo>
                  <a:lnTo>
                    <a:pt x="367758" y="50800"/>
                  </a:lnTo>
                  <a:close/>
                </a:path>
                <a:path w="381000" h="2540000">
                  <a:moveTo>
                    <a:pt x="377392" y="50800"/>
                  </a:moveTo>
                  <a:lnTo>
                    <a:pt x="374637" y="50800"/>
                  </a:lnTo>
                  <a:lnTo>
                    <a:pt x="372831" y="63500"/>
                  </a:lnTo>
                  <a:lnTo>
                    <a:pt x="375269" y="63500"/>
                  </a:lnTo>
                  <a:lnTo>
                    <a:pt x="377392" y="50800"/>
                  </a:lnTo>
                  <a:close/>
                </a:path>
                <a:path w="381000" h="2540000">
                  <a:moveTo>
                    <a:pt x="372648" y="38100"/>
                  </a:moveTo>
                  <a:lnTo>
                    <a:pt x="335230" y="38100"/>
                  </a:lnTo>
                  <a:lnTo>
                    <a:pt x="334402" y="50800"/>
                  </a:lnTo>
                  <a:lnTo>
                    <a:pt x="372742" y="50800"/>
                  </a:lnTo>
                  <a:lnTo>
                    <a:pt x="372648" y="38100"/>
                  </a:lnTo>
                  <a:close/>
                </a:path>
                <a:path w="381000" h="2540000">
                  <a:moveTo>
                    <a:pt x="368504" y="25400"/>
                  </a:moveTo>
                  <a:lnTo>
                    <a:pt x="332482" y="25400"/>
                  </a:lnTo>
                  <a:lnTo>
                    <a:pt x="333372" y="38100"/>
                  </a:lnTo>
                  <a:lnTo>
                    <a:pt x="365776" y="38100"/>
                  </a:lnTo>
                  <a:lnTo>
                    <a:pt x="368504" y="25400"/>
                  </a:lnTo>
                  <a:close/>
                </a:path>
                <a:path w="381000" h="2540000">
                  <a:moveTo>
                    <a:pt x="370931" y="25400"/>
                  </a:moveTo>
                  <a:lnTo>
                    <a:pt x="367799" y="38100"/>
                  </a:lnTo>
                  <a:lnTo>
                    <a:pt x="374266" y="38100"/>
                  </a:lnTo>
                  <a:lnTo>
                    <a:pt x="370931" y="25400"/>
                  </a:lnTo>
                  <a:close/>
                </a:path>
                <a:path w="381000" h="2540000">
                  <a:moveTo>
                    <a:pt x="375883" y="25400"/>
                  </a:moveTo>
                  <a:lnTo>
                    <a:pt x="374847" y="38100"/>
                  </a:lnTo>
                  <a:lnTo>
                    <a:pt x="376491" y="38100"/>
                  </a:lnTo>
                  <a:lnTo>
                    <a:pt x="375883" y="25400"/>
                  </a:lnTo>
                  <a:close/>
                </a:path>
                <a:path w="381000" h="2540000">
                  <a:moveTo>
                    <a:pt x="377862" y="12700"/>
                  </a:moveTo>
                  <a:lnTo>
                    <a:pt x="339466" y="12700"/>
                  </a:lnTo>
                  <a:lnTo>
                    <a:pt x="335699" y="25400"/>
                  </a:lnTo>
                  <a:lnTo>
                    <a:pt x="368826" y="25400"/>
                  </a:lnTo>
                  <a:lnTo>
                    <a:pt x="377862" y="12700"/>
                  </a:lnTo>
                  <a:close/>
                </a:path>
                <a:path w="381000" h="2540000">
                  <a:moveTo>
                    <a:pt x="379303" y="12700"/>
                  </a:moveTo>
                  <a:lnTo>
                    <a:pt x="377862" y="12700"/>
                  </a:lnTo>
                  <a:lnTo>
                    <a:pt x="374920" y="25400"/>
                  </a:lnTo>
                  <a:lnTo>
                    <a:pt x="380942" y="25400"/>
                  </a:lnTo>
                  <a:lnTo>
                    <a:pt x="379303" y="12700"/>
                  </a:lnTo>
                  <a:close/>
                </a:path>
                <a:path w="381000" h="2540000">
                  <a:moveTo>
                    <a:pt x="364711" y="0"/>
                  </a:moveTo>
                  <a:lnTo>
                    <a:pt x="343952" y="0"/>
                  </a:lnTo>
                  <a:lnTo>
                    <a:pt x="342949" y="12700"/>
                  </a:lnTo>
                  <a:lnTo>
                    <a:pt x="364050" y="12700"/>
                  </a:lnTo>
                  <a:lnTo>
                    <a:pt x="364711" y="0"/>
                  </a:lnTo>
                  <a:close/>
                </a:path>
                <a:path w="381000" h="2540000">
                  <a:moveTo>
                    <a:pt x="375129" y="0"/>
                  </a:moveTo>
                  <a:lnTo>
                    <a:pt x="370593" y="0"/>
                  </a:lnTo>
                  <a:lnTo>
                    <a:pt x="369201" y="12700"/>
                  </a:lnTo>
                  <a:lnTo>
                    <a:pt x="373213" y="12700"/>
                  </a:lnTo>
                  <a:lnTo>
                    <a:pt x="37512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76067" y="6053363"/>
              <a:ext cx="249479" cy="21463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6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147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Ste</a:t>
            </a:r>
            <a:r>
              <a:rPr spc="125" dirty="0"/>
              <a:t>p</a:t>
            </a:r>
            <a:r>
              <a:rPr spc="-75" dirty="0"/>
              <a:t> </a:t>
            </a:r>
            <a:r>
              <a:rPr spc="245" dirty="0"/>
              <a:t>3</a:t>
            </a:r>
            <a:r>
              <a:rPr spc="190" dirty="0"/>
              <a:t>:</a:t>
            </a:r>
            <a:r>
              <a:rPr spc="-430" dirty="0"/>
              <a:t> </a:t>
            </a:r>
            <a:r>
              <a:rPr spc="-5" dirty="0"/>
              <a:t>Creat</a:t>
            </a:r>
            <a:r>
              <a:rPr spc="135" dirty="0"/>
              <a:t>e</a:t>
            </a:r>
            <a:r>
              <a:rPr spc="-75" dirty="0"/>
              <a:t> </a:t>
            </a:r>
            <a:r>
              <a:rPr spc="-70" dirty="0"/>
              <a:t>custo</a:t>
            </a:r>
            <a:r>
              <a:rPr spc="125" dirty="0"/>
              <a:t>m</a:t>
            </a:r>
            <a:r>
              <a:rPr spc="-75" dirty="0"/>
              <a:t> </a:t>
            </a:r>
            <a:r>
              <a:rPr spc="-170" dirty="0"/>
              <a:t>logi</a:t>
            </a:r>
            <a:r>
              <a:rPr spc="-45" dirty="0"/>
              <a:t>n</a:t>
            </a:r>
            <a:r>
              <a:rPr spc="-75" dirty="0"/>
              <a:t> </a:t>
            </a:r>
            <a:r>
              <a:rPr spc="-434" dirty="0"/>
              <a:t>f</a:t>
            </a:r>
            <a:r>
              <a:rPr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61130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479370"/>
            <a:ext cx="153625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Best</a:t>
            </a:r>
            <a:r>
              <a:rPr kumimoji="0" sz="42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practice</a:t>
            </a:r>
            <a:r>
              <a:rPr kumimoji="0" sz="42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is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MVC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tag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1" i="0" u="none" strike="noStrike" kern="1200" cap="none" spc="2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&lt;form:form&gt;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869" y="377357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6768" y="3652109"/>
            <a:ext cx="161677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Provides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automatic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support for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defenses </a:t>
            </a:r>
            <a:r>
              <a:rPr kumimoji="0" sz="42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(more</a:t>
            </a:r>
            <a:r>
              <a:rPr kumimoji="0" sz="425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on</a:t>
            </a:r>
            <a:r>
              <a:rPr kumimoji="0" sz="425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this</a:t>
            </a:r>
            <a:r>
              <a:rPr kumimoji="0" sz="4250" b="0" i="1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later)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35555" y="618983"/>
            <a:ext cx="3977004" cy="1990725"/>
          </a:xfrm>
          <a:custGeom>
            <a:avLst/>
            <a:gdLst/>
            <a:ahLst/>
            <a:cxnLst/>
            <a:rect l="l" t="t" r="r" b="b"/>
            <a:pathLst>
              <a:path w="3977005" h="1990725">
                <a:moveTo>
                  <a:pt x="387237" y="0"/>
                </a:moveTo>
                <a:lnTo>
                  <a:pt x="312749" y="9803"/>
                </a:lnTo>
                <a:lnTo>
                  <a:pt x="277400" y="27032"/>
                </a:lnTo>
                <a:lnTo>
                  <a:pt x="246585" y="51460"/>
                </a:lnTo>
                <a:lnTo>
                  <a:pt x="221504" y="82335"/>
                </a:lnTo>
                <a:lnTo>
                  <a:pt x="192922" y="150427"/>
                </a:lnTo>
                <a:lnTo>
                  <a:pt x="181315" y="194287"/>
                </a:lnTo>
                <a:lnTo>
                  <a:pt x="168479" y="249744"/>
                </a:lnTo>
                <a:lnTo>
                  <a:pt x="25352" y="879476"/>
                </a:lnTo>
                <a:lnTo>
                  <a:pt x="12792" y="935783"/>
                </a:lnTo>
                <a:lnTo>
                  <a:pt x="4214" y="980736"/>
                </a:lnTo>
                <a:lnTo>
                  <a:pt x="0" y="1018854"/>
                </a:lnTo>
                <a:lnTo>
                  <a:pt x="526" y="1054655"/>
                </a:lnTo>
                <a:lnTo>
                  <a:pt x="9797" y="1093339"/>
                </a:lnTo>
                <a:lnTo>
                  <a:pt x="27024" y="1128686"/>
                </a:lnTo>
                <a:lnTo>
                  <a:pt x="51454" y="1159499"/>
                </a:lnTo>
                <a:lnTo>
                  <a:pt x="82335" y="1184581"/>
                </a:lnTo>
                <a:lnTo>
                  <a:pt x="150419" y="1213168"/>
                </a:lnTo>
                <a:lnTo>
                  <a:pt x="194281" y="1224775"/>
                </a:lnTo>
                <a:lnTo>
                  <a:pt x="3506662" y="1977589"/>
                </a:lnTo>
                <a:lnTo>
                  <a:pt x="3551616" y="1986166"/>
                </a:lnTo>
                <a:lnTo>
                  <a:pt x="3589735" y="1990381"/>
                </a:lnTo>
                <a:lnTo>
                  <a:pt x="3625536" y="1989855"/>
                </a:lnTo>
                <a:lnTo>
                  <a:pt x="3664217" y="1980581"/>
                </a:lnTo>
                <a:lnTo>
                  <a:pt x="3699564" y="1963353"/>
                </a:lnTo>
                <a:lnTo>
                  <a:pt x="3730377" y="1938925"/>
                </a:lnTo>
                <a:lnTo>
                  <a:pt x="3755459" y="1908049"/>
                </a:lnTo>
                <a:lnTo>
                  <a:pt x="3784046" y="1839959"/>
                </a:lnTo>
                <a:lnTo>
                  <a:pt x="3795653" y="1796098"/>
                </a:lnTo>
                <a:lnTo>
                  <a:pt x="3808494" y="1740639"/>
                </a:lnTo>
                <a:lnTo>
                  <a:pt x="3951610" y="1110908"/>
                </a:lnTo>
                <a:lnTo>
                  <a:pt x="3964175" y="1054601"/>
                </a:lnTo>
                <a:lnTo>
                  <a:pt x="3972752" y="1009647"/>
                </a:lnTo>
                <a:lnTo>
                  <a:pt x="3976964" y="971530"/>
                </a:lnTo>
                <a:lnTo>
                  <a:pt x="3976436" y="935729"/>
                </a:lnTo>
                <a:lnTo>
                  <a:pt x="3967166" y="897045"/>
                </a:lnTo>
                <a:lnTo>
                  <a:pt x="3949940" y="861698"/>
                </a:lnTo>
                <a:lnTo>
                  <a:pt x="3925513" y="830885"/>
                </a:lnTo>
                <a:lnTo>
                  <a:pt x="3894638" y="805803"/>
                </a:lnTo>
                <a:lnTo>
                  <a:pt x="3826546" y="777216"/>
                </a:lnTo>
                <a:lnTo>
                  <a:pt x="3782686" y="765609"/>
                </a:lnTo>
                <a:lnTo>
                  <a:pt x="470306" y="12796"/>
                </a:lnTo>
                <a:lnTo>
                  <a:pt x="425353" y="4216"/>
                </a:lnTo>
                <a:lnTo>
                  <a:pt x="38723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 rot="720000">
            <a:off x="16075873" y="1396536"/>
            <a:ext cx="2894323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22" normalizeH="0" baseline="483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Bes</a:t>
            </a:r>
            <a:r>
              <a:rPr kumimoji="0" sz="5175" b="1" i="0" u="none" strike="noStrike" kern="1200" cap="none" spc="-22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t</a:t>
            </a:r>
            <a:r>
              <a:rPr kumimoji="0" sz="5175" b="1" i="0" u="none" strike="noStrike" kern="1200" cap="none" spc="-157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sz="5175" b="1" i="0" u="none" strike="noStrike" kern="1200" cap="none" spc="-52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Pra</a:t>
            </a:r>
            <a:r>
              <a:rPr kumimoji="0" sz="5175" b="1" i="0" u="none" strike="noStrike" kern="1200" cap="none" spc="-52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c</a:t>
            </a:r>
            <a:r>
              <a:rPr kumimoji="0" sz="345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tice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95736" y="5159923"/>
            <a:ext cx="13216890" cy="3791585"/>
            <a:chOff x="2395736" y="5159923"/>
            <a:chExt cx="13216890" cy="3791585"/>
          </a:xfrm>
        </p:grpSpPr>
        <p:sp>
          <p:nvSpPr>
            <p:cNvPr id="10" name="object 10"/>
            <p:cNvSpPr/>
            <p:nvPr/>
          </p:nvSpPr>
          <p:spPr>
            <a:xfrm>
              <a:off x="2573741" y="5275103"/>
              <a:ext cx="12860655" cy="3331210"/>
            </a:xfrm>
            <a:custGeom>
              <a:avLst/>
              <a:gdLst/>
              <a:ahLst/>
              <a:cxnLst/>
              <a:rect l="l" t="t" r="r" b="b"/>
              <a:pathLst>
                <a:path w="12860655" h="3331209">
                  <a:moveTo>
                    <a:pt x="0" y="0"/>
                  </a:moveTo>
                  <a:lnTo>
                    <a:pt x="12860490" y="0"/>
                  </a:lnTo>
                  <a:lnTo>
                    <a:pt x="12860490" y="3330748"/>
                  </a:lnTo>
                  <a:lnTo>
                    <a:pt x="0" y="3330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5736" y="5159923"/>
              <a:ext cx="13216498" cy="379146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25963" y="5871937"/>
            <a:ext cx="11562080" cy="198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518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form:form</a:t>
            </a:r>
            <a:r>
              <a:rPr kumimoji="0" sz="4450" b="1" i="0" u="none" strike="noStrike" kern="1200" cap="none" spc="-2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4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action="…"</a:t>
            </a:r>
            <a:r>
              <a:rPr kumimoji="0" sz="4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method="…"</a:t>
            </a:r>
            <a:r>
              <a:rPr kumimoji="0" sz="44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5810" marR="0" lvl="0" indent="0" algn="l" defTabSz="914400" rtl="0" eaLnBrk="1" fontAlgn="auto" latinLnBrk="0" hangingPunct="1">
              <a:lnSpc>
                <a:spcPts val="5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51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/form:form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3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147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Ste</a:t>
            </a:r>
            <a:r>
              <a:rPr spc="125" dirty="0"/>
              <a:t>p</a:t>
            </a:r>
            <a:r>
              <a:rPr spc="-75" dirty="0"/>
              <a:t> </a:t>
            </a:r>
            <a:r>
              <a:rPr spc="245" dirty="0"/>
              <a:t>3</a:t>
            </a:r>
            <a:r>
              <a:rPr spc="190" dirty="0"/>
              <a:t>:</a:t>
            </a:r>
            <a:r>
              <a:rPr spc="-430" dirty="0"/>
              <a:t> </a:t>
            </a:r>
            <a:r>
              <a:rPr spc="-5" dirty="0"/>
              <a:t>Creat</a:t>
            </a:r>
            <a:r>
              <a:rPr spc="135" dirty="0"/>
              <a:t>e</a:t>
            </a:r>
            <a:r>
              <a:rPr spc="-75" dirty="0"/>
              <a:t> </a:t>
            </a:r>
            <a:r>
              <a:rPr spc="-70" dirty="0"/>
              <a:t>custo</a:t>
            </a:r>
            <a:r>
              <a:rPr spc="125" dirty="0"/>
              <a:t>m</a:t>
            </a:r>
            <a:r>
              <a:rPr spc="-75" dirty="0"/>
              <a:t> </a:t>
            </a:r>
            <a:r>
              <a:rPr spc="-170" dirty="0"/>
              <a:t>logi</a:t>
            </a:r>
            <a:r>
              <a:rPr spc="-45" dirty="0"/>
              <a:t>n</a:t>
            </a:r>
            <a:r>
              <a:rPr spc="-75" dirty="0"/>
              <a:t> </a:t>
            </a:r>
            <a:r>
              <a:rPr spc="-434" dirty="0"/>
              <a:t>f</a:t>
            </a:r>
            <a:r>
              <a:rPr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70554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584079"/>
            <a:ext cx="141097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defines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default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names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fields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869" y="3735876"/>
            <a:ext cx="7438390" cy="1841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  <a:tab pos="4810760" algn="l"/>
              </a:tabLst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name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eld: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	</a:t>
            </a:r>
            <a:r>
              <a:rPr kumimoji="0" sz="4250" b="1" i="0" u="none" strike="noStrike" kern="1200" cap="none" spc="2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username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4054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</a:t>
            </a:r>
            <a:r>
              <a:rPr kumimoji="0" sz="42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field:</a:t>
            </a:r>
            <a:r>
              <a:rPr kumimoji="0" sz="42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1" i="0" u="none" strike="noStrike" kern="1200" cap="none" spc="2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password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0816" y="6353234"/>
            <a:ext cx="15997555" cy="2940050"/>
            <a:chOff x="1120816" y="6353234"/>
            <a:chExt cx="15997555" cy="2940050"/>
          </a:xfrm>
        </p:grpSpPr>
        <p:sp>
          <p:nvSpPr>
            <p:cNvPr id="7" name="object 7"/>
            <p:cNvSpPr/>
            <p:nvPr/>
          </p:nvSpPr>
          <p:spPr>
            <a:xfrm>
              <a:off x="1298821" y="6468414"/>
              <a:ext cx="15641319" cy="2479675"/>
            </a:xfrm>
            <a:custGeom>
              <a:avLst/>
              <a:gdLst/>
              <a:ahLst/>
              <a:cxnLst/>
              <a:rect l="l" t="t" r="r" b="b"/>
              <a:pathLst>
                <a:path w="15641319" h="2479675">
                  <a:moveTo>
                    <a:pt x="0" y="0"/>
                  </a:moveTo>
                  <a:lnTo>
                    <a:pt x="15641249" y="0"/>
                  </a:lnTo>
                  <a:lnTo>
                    <a:pt x="15641249" y="2479250"/>
                  </a:lnTo>
                  <a:lnTo>
                    <a:pt x="0" y="2479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816" y="6353234"/>
              <a:ext cx="15997261" cy="29399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735933" y="6803846"/>
            <a:ext cx="14766925" cy="1692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name: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&lt;input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type="text"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name="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username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/&gt;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Password: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&lt;input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type="password"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name="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password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/&gt;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981625" y="3252079"/>
            <a:ext cx="6568440" cy="3429000"/>
            <a:chOff x="12981625" y="3252079"/>
            <a:chExt cx="656844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1625" y="3252079"/>
              <a:ext cx="6568187" cy="3429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981625" y="3252079"/>
              <a:ext cx="6568440" cy="3429000"/>
            </a:xfrm>
            <a:custGeom>
              <a:avLst/>
              <a:gdLst/>
              <a:ahLst/>
              <a:cxnLst/>
              <a:rect l="l" t="t" r="r" b="b"/>
              <a:pathLst>
                <a:path w="6568440" h="3429000">
                  <a:moveTo>
                    <a:pt x="4576741" y="114300"/>
                  </a:moveTo>
                  <a:lnTo>
                    <a:pt x="1991718" y="114300"/>
                  </a:lnTo>
                  <a:lnTo>
                    <a:pt x="1824221" y="152400"/>
                  </a:lnTo>
                  <a:lnTo>
                    <a:pt x="1454347" y="241300"/>
                  </a:lnTo>
                  <a:lnTo>
                    <a:pt x="1404076" y="266700"/>
                  </a:lnTo>
                  <a:lnTo>
                    <a:pt x="1257374" y="304800"/>
                  </a:lnTo>
                  <a:lnTo>
                    <a:pt x="1209884" y="330200"/>
                  </a:lnTo>
                  <a:lnTo>
                    <a:pt x="1117090" y="355600"/>
                  </a:lnTo>
                  <a:lnTo>
                    <a:pt x="1071810" y="381000"/>
                  </a:lnTo>
                  <a:lnTo>
                    <a:pt x="983542" y="406400"/>
                  </a:lnTo>
                  <a:lnTo>
                    <a:pt x="940578" y="431800"/>
                  </a:lnTo>
                  <a:lnTo>
                    <a:pt x="898410" y="444500"/>
                  </a:lnTo>
                  <a:lnTo>
                    <a:pt x="857049" y="469900"/>
                  </a:lnTo>
                  <a:lnTo>
                    <a:pt x="816508" y="482600"/>
                  </a:lnTo>
                  <a:lnTo>
                    <a:pt x="776798" y="508000"/>
                  </a:lnTo>
                  <a:lnTo>
                    <a:pt x="737931" y="533400"/>
                  </a:lnTo>
                  <a:lnTo>
                    <a:pt x="699919" y="546100"/>
                  </a:lnTo>
                  <a:lnTo>
                    <a:pt x="662774" y="571500"/>
                  </a:lnTo>
                  <a:lnTo>
                    <a:pt x="626507" y="584200"/>
                  </a:lnTo>
                  <a:lnTo>
                    <a:pt x="591131" y="609600"/>
                  </a:lnTo>
                  <a:lnTo>
                    <a:pt x="556657" y="635000"/>
                  </a:lnTo>
                  <a:lnTo>
                    <a:pt x="523097" y="660400"/>
                  </a:lnTo>
                  <a:lnTo>
                    <a:pt x="490463" y="673100"/>
                  </a:lnTo>
                  <a:lnTo>
                    <a:pt x="458767" y="698500"/>
                  </a:lnTo>
                  <a:lnTo>
                    <a:pt x="428020" y="723900"/>
                  </a:lnTo>
                  <a:lnTo>
                    <a:pt x="398234" y="749300"/>
                  </a:lnTo>
                  <a:lnTo>
                    <a:pt x="369422" y="774700"/>
                  </a:lnTo>
                  <a:lnTo>
                    <a:pt x="341595" y="787400"/>
                  </a:lnTo>
                  <a:lnTo>
                    <a:pt x="288943" y="838200"/>
                  </a:lnTo>
                  <a:lnTo>
                    <a:pt x="240373" y="889000"/>
                  </a:lnTo>
                  <a:lnTo>
                    <a:pt x="195979" y="939800"/>
                  </a:lnTo>
                  <a:lnTo>
                    <a:pt x="155857" y="990600"/>
                  </a:lnTo>
                  <a:lnTo>
                    <a:pt x="120101" y="1041400"/>
                  </a:lnTo>
                  <a:lnTo>
                    <a:pt x="88805" y="1092200"/>
                  </a:lnTo>
                  <a:lnTo>
                    <a:pt x="62064" y="1143000"/>
                  </a:lnTo>
                  <a:lnTo>
                    <a:pt x="39973" y="1206500"/>
                  </a:lnTo>
                  <a:lnTo>
                    <a:pt x="30701" y="1231900"/>
                  </a:lnTo>
                  <a:lnTo>
                    <a:pt x="15762" y="1282700"/>
                  </a:lnTo>
                  <a:lnTo>
                    <a:pt x="5710" y="1333500"/>
                  </a:lnTo>
                  <a:lnTo>
                    <a:pt x="2545" y="1371600"/>
                  </a:lnTo>
                  <a:lnTo>
                    <a:pt x="0" y="1422400"/>
                  </a:lnTo>
                  <a:lnTo>
                    <a:pt x="1092" y="1460500"/>
                  </a:lnTo>
                  <a:lnTo>
                    <a:pt x="4352" y="1498600"/>
                  </a:lnTo>
                  <a:lnTo>
                    <a:pt x="9752" y="1536700"/>
                  </a:lnTo>
                  <a:lnTo>
                    <a:pt x="17266" y="1562100"/>
                  </a:lnTo>
                  <a:lnTo>
                    <a:pt x="26867" y="1600200"/>
                  </a:lnTo>
                  <a:lnTo>
                    <a:pt x="38530" y="1638300"/>
                  </a:lnTo>
                  <a:lnTo>
                    <a:pt x="52226" y="1676400"/>
                  </a:lnTo>
                  <a:lnTo>
                    <a:pt x="67930" y="1714500"/>
                  </a:lnTo>
                  <a:lnTo>
                    <a:pt x="85615" y="1739900"/>
                  </a:lnTo>
                  <a:lnTo>
                    <a:pt x="105253" y="1778000"/>
                  </a:lnTo>
                  <a:lnTo>
                    <a:pt x="126820" y="1816100"/>
                  </a:lnTo>
                  <a:lnTo>
                    <a:pt x="150288" y="1841500"/>
                  </a:lnTo>
                  <a:lnTo>
                    <a:pt x="175630" y="1879600"/>
                  </a:lnTo>
                  <a:lnTo>
                    <a:pt x="202820" y="1917700"/>
                  </a:lnTo>
                  <a:lnTo>
                    <a:pt x="231831" y="1943100"/>
                  </a:lnTo>
                  <a:lnTo>
                    <a:pt x="262636" y="1981200"/>
                  </a:lnTo>
                  <a:lnTo>
                    <a:pt x="295210" y="2006600"/>
                  </a:lnTo>
                  <a:lnTo>
                    <a:pt x="329525" y="2044700"/>
                  </a:lnTo>
                  <a:lnTo>
                    <a:pt x="365554" y="2070100"/>
                  </a:lnTo>
                  <a:lnTo>
                    <a:pt x="403272" y="2108200"/>
                  </a:lnTo>
                  <a:lnTo>
                    <a:pt x="442651" y="2133600"/>
                  </a:lnTo>
                  <a:lnTo>
                    <a:pt x="483666" y="2159000"/>
                  </a:lnTo>
                  <a:lnTo>
                    <a:pt x="526288" y="2197100"/>
                  </a:lnTo>
                  <a:lnTo>
                    <a:pt x="570492" y="2222500"/>
                  </a:lnTo>
                  <a:lnTo>
                    <a:pt x="616251" y="2247900"/>
                  </a:lnTo>
                  <a:lnTo>
                    <a:pt x="663539" y="2273300"/>
                  </a:lnTo>
                  <a:lnTo>
                    <a:pt x="712328" y="2298700"/>
                  </a:lnTo>
                  <a:lnTo>
                    <a:pt x="762593" y="2324100"/>
                  </a:lnTo>
                  <a:lnTo>
                    <a:pt x="814306" y="2349500"/>
                  </a:lnTo>
                  <a:lnTo>
                    <a:pt x="867441" y="2374900"/>
                  </a:lnTo>
                  <a:lnTo>
                    <a:pt x="921971" y="2400300"/>
                  </a:lnTo>
                  <a:lnTo>
                    <a:pt x="977870" y="2425700"/>
                  </a:lnTo>
                  <a:lnTo>
                    <a:pt x="1093669" y="2476500"/>
                  </a:lnTo>
                  <a:lnTo>
                    <a:pt x="1214622" y="2527300"/>
                  </a:lnTo>
                  <a:lnTo>
                    <a:pt x="487545" y="3429000"/>
                  </a:lnTo>
                  <a:lnTo>
                    <a:pt x="2303594" y="2768600"/>
                  </a:lnTo>
                  <a:lnTo>
                    <a:pt x="4345820" y="2768600"/>
                  </a:lnTo>
                  <a:lnTo>
                    <a:pt x="4519802" y="2730500"/>
                  </a:lnTo>
                  <a:lnTo>
                    <a:pt x="4576741" y="2730500"/>
                  </a:lnTo>
                  <a:lnTo>
                    <a:pt x="4959318" y="2641600"/>
                  </a:lnTo>
                  <a:lnTo>
                    <a:pt x="5114062" y="2603500"/>
                  </a:lnTo>
                  <a:lnTo>
                    <a:pt x="5164328" y="2578100"/>
                  </a:lnTo>
                  <a:lnTo>
                    <a:pt x="5311012" y="2540000"/>
                  </a:lnTo>
                  <a:lnTo>
                    <a:pt x="5358497" y="2514600"/>
                  </a:lnTo>
                  <a:lnTo>
                    <a:pt x="5451279" y="2489200"/>
                  </a:lnTo>
                  <a:lnTo>
                    <a:pt x="5496554" y="2463800"/>
                  </a:lnTo>
                  <a:lnTo>
                    <a:pt x="5584810" y="2438400"/>
                  </a:lnTo>
                  <a:lnTo>
                    <a:pt x="5627768" y="2413000"/>
                  </a:lnTo>
                  <a:lnTo>
                    <a:pt x="5669930" y="2400300"/>
                  </a:lnTo>
                  <a:lnTo>
                    <a:pt x="5711285" y="2374900"/>
                  </a:lnTo>
                  <a:lnTo>
                    <a:pt x="5751820" y="2362200"/>
                  </a:lnTo>
                  <a:lnTo>
                    <a:pt x="5791525" y="2336800"/>
                  </a:lnTo>
                  <a:lnTo>
                    <a:pt x="5830386" y="2311400"/>
                  </a:lnTo>
                  <a:lnTo>
                    <a:pt x="5868392" y="2298700"/>
                  </a:lnTo>
                  <a:lnTo>
                    <a:pt x="5905531" y="2273300"/>
                  </a:lnTo>
                  <a:lnTo>
                    <a:pt x="5941792" y="2260600"/>
                  </a:lnTo>
                  <a:lnTo>
                    <a:pt x="5977163" y="2235200"/>
                  </a:lnTo>
                  <a:lnTo>
                    <a:pt x="6011631" y="2209800"/>
                  </a:lnTo>
                  <a:lnTo>
                    <a:pt x="6045186" y="2184400"/>
                  </a:lnTo>
                  <a:lnTo>
                    <a:pt x="6077815" y="2171700"/>
                  </a:lnTo>
                  <a:lnTo>
                    <a:pt x="6109506" y="2146300"/>
                  </a:lnTo>
                  <a:lnTo>
                    <a:pt x="6140247" y="2120900"/>
                  </a:lnTo>
                  <a:lnTo>
                    <a:pt x="6170028" y="2095500"/>
                  </a:lnTo>
                  <a:lnTo>
                    <a:pt x="6198835" y="2070100"/>
                  </a:lnTo>
                  <a:lnTo>
                    <a:pt x="6226657" y="2057400"/>
                  </a:lnTo>
                  <a:lnTo>
                    <a:pt x="6279300" y="2006600"/>
                  </a:lnTo>
                  <a:lnTo>
                    <a:pt x="6327861" y="1955800"/>
                  </a:lnTo>
                  <a:lnTo>
                    <a:pt x="6372246" y="1905000"/>
                  </a:lnTo>
                  <a:lnTo>
                    <a:pt x="6412361" y="1854200"/>
                  </a:lnTo>
                  <a:lnTo>
                    <a:pt x="6448110" y="1803400"/>
                  </a:lnTo>
                  <a:lnTo>
                    <a:pt x="6479400" y="1752600"/>
                  </a:lnTo>
                  <a:lnTo>
                    <a:pt x="6506135" y="1701800"/>
                  </a:lnTo>
                  <a:lnTo>
                    <a:pt x="6528222" y="1638300"/>
                  </a:lnTo>
                  <a:lnTo>
                    <a:pt x="6537492" y="1612900"/>
                  </a:lnTo>
                  <a:lnTo>
                    <a:pt x="6552428" y="1562100"/>
                  </a:lnTo>
                  <a:lnTo>
                    <a:pt x="6562478" y="1511300"/>
                  </a:lnTo>
                  <a:lnTo>
                    <a:pt x="6565642" y="1473200"/>
                  </a:lnTo>
                  <a:lnTo>
                    <a:pt x="6568187" y="1422400"/>
                  </a:lnTo>
                  <a:lnTo>
                    <a:pt x="6567549" y="1397000"/>
                  </a:lnTo>
                  <a:lnTo>
                    <a:pt x="6562478" y="1333500"/>
                  </a:lnTo>
                  <a:lnTo>
                    <a:pt x="6552428" y="1282700"/>
                  </a:lnTo>
                  <a:lnTo>
                    <a:pt x="6537492" y="1231900"/>
                  </a:lnTo>
                  <a:lnTo>
                    <a:pt x="6528222" y="1206500"/>
                  </a:lnTo>
                  <a:lnTo>
                    <a:pt x="6517766" y="1168400"/>
                  </a:lnTo>
                  <a:lnTo>
                    <a:pt x="6493343" y="1117600"/>
                  </a:lnTo>
                  <a:lnTo>
                    <a:pt x="6464319" y="1066800"/>
                  </a:lnTo>
                  <a:lnTo>
                    <a:pt x="6430787" y="1016000"/>
                  </a:lnTo>
                  <a:lnTo>
                    <a:pt x="6392843" y="965200"/>
                  </a:lnTo>
                  <a:lnTo>
                    <a:pt x="6350582" y="914400"/>
                  </a:lnTo>
                  <a:lnTo>
                    <a:pt x="6304097" y="863600"/>
                  </a:lnTo>
                  <a:lnTo>
                    <a:pt x="6253483" y="812800"/>
                  </a:lnTo>
                  <a:lnTo>
                    <a:pt x="6198835" y="774700"/>
                  </a:lnTo>
                  <a:lnTo>
                    <a:pt x="6170028" y="749300"/>
                  </a:lnTo>
                  <a:lnTo>
                    <a:pt x="6140247" y="723900"/>
                  </a:lnTo>
                  <a:lnTo>
                    <a:pt x="6109506" y="698500"/>
                  </a:lnTo>
                  <a:lnTo>
                    <a:pt x="6077815" y="673100"/>
                  </a:lnTo>
                  <a:lnTo>
                    <a:pt x="6045186" y="660400"/>
                  </a:lnTo>
                  <a:lnTo>
                    <a:pt x="6011631" y="635000"/>
                  </a:lnTo>
                  <a:lnTo>
                    <a:pt x="5977163" y="609600"/>
                  </a:lnTo>
                  <a:lnTo>
                    <a:pt x="5941792" y="584200"/>
                  </a:lnTo>
                  <a:lnTo>
                    <a:pt x="5905531" y="571500"/>
                  </a:lnTo>
                  <a:lnTo>
                    <a:pt x="5868392" y="546100"/>
                  </a:lnTo>
                  <a:lnTo>
                    <a:pt x="5830386" y="533400"/>
                  </a:lnTo>
                  <a:lnTo>
                    <a:pt x="5791525" y="508000"/>
                  </a:lnTo>
                  <a:lnTo>
                    <a:pt x="5751820" y="482600"/>
                  </a:lnTo>
                  <a:lnTo>
                    <a:pt x="5711285" y="469900"/>
                  </a:lnTo>
                  <a:lnTo>
                    <a:pt x="5669930" y="444500"/>
                  </a:lnTo>
                  <a:lnTo>
                    <a:pt x="5627768" y="431800"/>
                  </a:lnTo>
                  <a:lnTo>
                    <a:pt x="5584810" y="406400"/>
                  </a:lnTo>
                  <a:lnTo>
                    <a:pt x="5496554" y="381000"/>
                  </a:lnTo>
                  <a:lnTo>
                    <a:pt x="5451279" y="355600"/>
                  </a:lnTo>
                  <a:lnTo>
                    <a:pt x="5358497" y="330200"/>
                  </a:lnTo>
                  <a:lnTo>
                    <a:pt x="5311012" y="304800"/>
                  </a:lnTo>
                  <a:lnTo>
                    <a:pt x="5164328" y="266700"/>
                  </a:lnTo>
                  <a:lnTo>
                    <a:pt x="5114062" y="241300"/>
                  </a:lnTo>
                  <a:lnTo>
                    <a:pt x="4744224" y="152400"/>
                  </a:lnTo>
                  <a:lnTo>
                    <a:pt x="4576741" y="114300"/>
                  </a:lnTo>
                  <a:close/>
                </a:path>
                <a:path w="6568440" h="3429000">
                  <a:moveTo>
                    <a:pt x="3349662" y="2832100"/>
                  </a:moveTo>
                  <a:lnTo>
                    <a:pt x="3230427" y="2832100"/>
                  </a:lnTo>
                  <a:lnTo>
                    <a:pt x="3284256" y="2844800"/>
                  </a:lnTo>
                  <a:lnTo>
                    <a:pt x="3349662" y="2832100"/>
                  </a:lnTo>
                  <a:close/>
                </a:path>
                <a:path w="6568440" h="3429000">
                  <a:moveTo>
                    <a:pt x="3735155" y="2819400"/>
                  </a:moveTo>
                  <a:lnTo>
                    <a:pt x="2807858" y="2819400"/>
                  </a:lnTo>
                  <a:lnTo>
                    <a:pt x="2859834" y="2832100"/>
                  </a:lnTo>
                  <a:lnTo>
                    <a:pt x="3671792" y="2832100"/>
                  </a:lnTo>
                  <a:lnTo>
                    <a:pt x="3735155" y="2819400"/>
                  </a:lnTo>
                  <a:close/>
                </a:path>
                <a:path w="6568440" h="3429000">
                  <a:moveTo>
                    <a:pt x="3922903" y="2806700"/>
                  </a:moveTo>
                  <a:lnTo>
                    <a:pt x="2653529" y="2806700"/>
                  </a:lnTo>
                  <a:lnTo>
                    <a:pt x="2704699" y="2819400"/>
                  </a:lnTo>
                  <a:lnTo>
                    <a:pt x="3860722" y="2819400"/>
                  </a:lnTo>
                  <a:lnTo>
                    <a:pt x="3922903" y="2806700"/>
                  </a:lnTo>
                  <a:close/>
                </a:path>
                <a:path w="6568440" h="3429000">
                  <a:moveTo>
                    <a:pt x="4046001" y="2794000"/>
                  </a:moveTo>
                  <a:lnTo>
                    <a:pt x="2501734" y="2794000"/>
                  </a:lnTo>
                  <a:lnTo>
                    <a:pt x="2552040" y="2806700"/>
                  </a:lnTo>
                  <a:lnTo>
                    <a:pt x="3984667" y="2806700"/>
                  </a:lnTo>
                  <a:lnTo>
                    <a:pt x="4046001" y="2794000"/>
                  </a:lnTo>
                  <a:close/>
                </a:path>
                <a:path w="6568440" h="3429000">
                  <a:moveTo>
                    <a:pt x="4167335" y="2781300"/>
                  </a:moveTo>
                  <a:lnTo>
                    <a:pt x="2402034" y="2781300"/>
                  </a:lnTo>
                  <a:lnTo>
                    <a:pt x="2451730" y="2794000"/>
                  </a:lnTo>
                  <a:lnTo>
                    <a:pt x="4106895" y="2794000"/>
                  </a:lnTo>
                  <a:lnTo>
                    <a:pt x="4167335" y="2781300"/>
                  </a:lnTo>
                  <a:close/>
                </a:path>
                <a:path w="6568440" h="3429000">
                  <a:moveTo>
                    <a:pt x="4286809" y="2768600"/>
                  </a:moveTo>
                  <a:lnTo>
                    <a:pt x="2303594" y="2768600"/>
                  </a:lnTo>
                  <a:lnTo>
                    <a:pt x="2352654" y="2781300"/>
                  </a:lnTo>
                  <a:lnTo>
                    <a:pt x="4227310" y="2781300"/>
                  </a:lnTo>
                  <a:lnTo>
                    <a:pt x="4286809" y="2768600"/>
                  </a:lnTo>
                  <a:close/>
                </a:path>
                <a:path w="6568440" h="3429000">
                  <a:moveTo>
                    <a:pt x="4345820" y="76200"/>
                  </a:moveTo>
                  <a:lnTo>
                    <a:pt x="2222656" y="76200"/>
                  </a:lnTo>
                  <a:lnTo>
                    <a:pt x="2048661" y="114300"/>
                  </a:lnTo>
                  <a:lnTo>
                    <a:pt x="4519802" y="114300"/>
                  </a:lnTo>
                  <a:lnTo>
                    <a:pt x="4345820" y="76200"/>
                  </a:lnTo>
                  <a:close/>
                </a:path>
                <a:path w="6568440" h="3429000">
                  <a:moveTo>
                    <a:pt x="4227310" y="63500"/>
                  </a:moveTo>
                  <a:lnTo>
                    <a:pt x="2341173" y="63500"/>
                  </a:lnTo>
                  <a:lnTo>
                    <a:pt x="2281670" y="76200"/>
                  </a:lnTo>
                  <a:lnTo>
                    <a:pt x="4286809" y="76200"/>
                  </a:lnTo>
                  <a:lnTo>
                    <a:pt x="4227310" y="63500"/>
                  </a:lnTo>
                  <a:close/>
                </a:path>
                <a:path w="6568440" h="3429000">
                  <a:moveTo>
                    <a:pt x="4046001" y="38100"/>
                  </a:moveTo>
                  <a:lnTo>
                    <a:pt x="2522491" y="38100"/>
                  </a:lnTo>
                  <a:lnTo>
                    <a:pt x="2401152" y="63500"/>
                  </a:lnTo>
                  <a:lnTo>
                    <a:pt x="4167335" y="63500"/>
                  </a:lnTo>
                  <a:lnTo>
                    <a:pt x="4046001" y="38100"/>
                  </a:lnTo>
                  <a:close/>
                </a:path>
                <a:path w="6568440" h="3429000">
                  <a:moveTo>
                    <a:pt x="3860722" y="25400"/>
                  </a:moveTo>
                  <a:lnTo>
                    <a:pt x="2707778" y="25400"/>
                  </a:lnTo>
                  <a:lnTo>
                    <a:pt x="2645595" y="38100"/>
                  </a:lnTo>
                  <a:lnTo>
                    <a:pt x="3922903" y="38100"/>
                  </a:lnTo>
                  <a:lnTo>
                    <a:pt x="3860722" y="25400"/>
                  </a:lnTo>
                  <a:close/>
                </a:path>
                <a:path w="6568440" h="3429000">
                  <a:moveTo>
                    <a:pt x="3671792" y="12700"/>
                  </a:moveTo>
                  <a:lnTo>
                    <a:pt x="2896714" y="12700"/>
                  </a:lnTo>
                  <a:lnTo>
                    <a:pt x="2833350" y="25400"/>
                  </a:lnTo>
                  <a:lnTo>
                    <a:pt x="3735155" y="25400"/>
                  </a:lnTo>
                  <a:lnTo>
                    <a:pt x="3671792" y="12700"/>
                  </a:lnTo>
                  <a:close/>
                </a:path>
                <a:path w="6568440" h="3429000">
                  <a:moveTo>
                    <a:pt x="3284256" y="0"/>
                  </a:moveTo>
                  <a:lnTo>
                    <a:pt x="3218849" y="12700"/>
                  </a:lnTo>
                  <a:lnTo>
                    <a:pt x="3349662" y="12700"/>
                  </a:lnTo>
                  <a:lnTo>
                    <a:pt x="3284256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526154" y="3740065"/>
            <a:ext cx="5485765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471170" algn="l" defTabSz="914400" rtl="0" eaLnBrk="1" fontAlgn="auto" latinLnBrk="0" hangingPunct="1">
              <a:lnSpc>
                <a:spcPct val="1115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 Security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Filters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will</a:t>
            </a:r>
            <a:r>
              <a:rPr kumimoji="0" sz="34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read</a:t>
            </a:r>
            <a:r>
              <a:rPr kumimoji="0" sz="34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34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r>
              <a:rPr kumimoji="0" sz="34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data</a:t>
            </a:r>
            <a:r>
              <a:rPr kumimoji="0" sz="34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and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650875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authenticate</a:t>
            </a:r>
            <a:r>
              <a:rPr kumimoji="0" sz="345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345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147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Ste</a:t>
            </a:r>
            <a:r>
              <a:rPr spc="125" dirty="0"/>
              <a:t>p</a:t>
            </a:r>
            <a:r>
              <a:rPr spc="-75" dirty="0"/>
              <a:t> </a:t>
            </a:r>
            <a:r>
              <a:rPr spc="245" dirty="0"/>
              <a:t>3</a:t>
            </a:r>
            <a:r>
              <a:rPr spc="190" dirty="0"/>
              <a:t>:</a:t>
            </a:r>
            <a:r>
              <a:rPr spc="-430" dirty="0"/>
              <a:t> </a:t>
            </a:r>
            <a:r>
              <a:rPr spc="-5" dirty="0"/>
              <a:t>Creat</a:t>
            </a:r>
            <a:r>
              <a:rPr spc="135" dirty="0"/>
              <a:t>e</a:t>
            </a:r>
            <a:r>
              <a:rPr spc="-75" dirty="0"/>
              <a:t> </a:t>
            </a:r>
            <a:r>
              <a:rPr spc="-70" dirty="0"/>
              <a:t>custo</a:t>
            </a:r>
            <a:r>
              <a:rPr spc="125" dirty="0"/>
              <a:t>m</a:t>
            </a:r>
            <a:r>
              <a:rPr spc="-75" dirty="0"/>
              <a:t> </a:t>
            </a:r>
            <a:r>
              <a:rPr spc="-170" dirty="0"/>
              <a:t>logi</a:t>
            </a:r>
            <a:r>
              <a:rPr spc="-45" dirty="0"/>
              <a:t>n</a:t>
            </a:r>
            <a:r>
              <a:rPr spc="-75" dirty="0"/>
              <a:t> </a:t>
            </a:r>
            <a:r>
              <a:rPr spc="-434" dirty="0"/>
              <a:t>f</a:t>
            </a:r>
            <a:r>
              <a:rPr dirty="0"/>
              <a:t>orm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1576" y="2493985"/>
            <a:ext cx="17505959" cy="75361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9581" y="2609165"/>
            <a:ext cx="17150080" cy="70758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2710" rIns="0" bIns="0" rtlCol="0">
            <a:spAutoFit/>
          </a:bodyPr>
          <a:lstStyle/>
          <a:p>
            <a:pPr marL="450850" marR="0" lvl="0" indent="0" algn="l" defTabSz="914400" rtl="0" eaLnBrk="1" fontAlgn="auto" latinLnBrk="0" hangingPunct="1">
              <a:lnSpc>
                <a:spcPts val="3245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&lt;%@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taglib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prefix="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form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3"/>
              </a:rPr>
              <a:t>uri="http://www.springframework.org/tags/form"</a:t>
            </a:r>
            <a:r>
              <a:rPr kumimoji="0" sz="28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3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50850" marR="0" lvl="0" indent="0" algn="l" defTabSz="914400" rtl="0" eaLnBrk="1" fontAlgn="auto" latinLnBrk="0" hangingPunct="1">
              <a:lnSpc>
                <a:spcPts val="3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63215" marR="881380" lvl="0" indent="-2413000" algn="l" defTabSz="914400" rtl="0" eaLnBrk="1" fontAlgn="auto" latinLnBrk="0" hangingPunct="1">
              <a:lnSpc>
                <a:spcPts val="313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form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:form</a:t>
            </a:r>
            <a:r>
              <a:rPr kumimoji="0" sz="280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action="${pageContext.request.contextPath}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/authenticateTheUser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 </a:t>
            </a:r>
            <a:r>
              <a:rPr kumimoji="0" sz="2800" b="1" i="0" u="none" strike="noStrike" kern="1200" cap="none" spc="-166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method="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POST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27405" marR="0" lvl="0" indent="0" algn="l" defTabSz="914400" rtl="0" eaLnBrk="1" fontAlgn="auto" latinLnBrk="0" hangingPunct="1">
              <a:lnSpc>
                <a:spcPts val="3245"/>
              </a:lnSpc>
              <a:spcBef>
                <a:spcPts val="28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&lt;p&gt;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04595" marR="0" lvl="0" indent="0" algn="l" defTabSz="914400" rtl="0" eaLnBrk="1" fontAlgn="auto" latinLnBrk="0" hangingPunct="1">
              <a:lnSpc>
                <a:spcPts val="3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 name: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&lt;input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type="text"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name="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username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27405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&lt;/p&gt;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27405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&lt;p&gt;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04595" marR="0" lvl="0" indent="0" algn="l" defTabSz="914400" rtl="0" eaLnBrk="1" fontAlgn="auto" latinLnBrk="0" hangingPunct="1">
              <a:lnSpc>
                <a:spcPts val="3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Password: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&lt;input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type="password"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name="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password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27405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&lt;/p&gt;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2740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&lt;input type="submit" value="Login" /&gt;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50850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form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:form&gt;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50850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7573" y="2123360"/>
            <a:ext cx="40741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File:</a:t>
            </a:r>
            <a:r>
              <a:rPr kumimoji="0" sz="195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WEB-INF/view/plain-login.jsp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94887" y="431083"/>
            <a:ext cx="3604895" cy="2033270"/>
          </a:xfrm>
          <a:custGeom>
            <a:avLst/>
            <a:gdLst/>
            <a:ahLst/>
            <a:cxnLst/>
            <a:rect l="l" t="t" r="r" b="b"/>
            <a:pathLst>
              <a:path w="3604894" h="2033270">
                <a:moveTo>
                  <a:pt x="417719" y="0"/>
                </a:moveTo>
                <a:lnTo>
                  <a:pt x="343232" y="9797"/>
                </a:lnTo>
                <a:lnTo>
                  <a:pt x="307885" y="27023"/>
                </a:lnTo>
                <a:lnTo>
                  <a:pt x="277072" y="51450"/>
                </a:lnTo>
                <a:lnTo>
                  <a:pt x="251990" y="82325"/>
                </a:lnTo>
                <a:lnTo>
                  <a:pt x="223403" y="150417"/>
                </a:lnTo>
                <a:lnTo>
                  <a:pt x="211796" y="194276"/>
                </a:lnTo>
                <a:lnTo>
                  <a:pt x="198955" y="249733"/>
                </a:lnTo>
                <a:lnTo>
                  <a:pt x="25358" y="1013598"/>
                </a:lnTo>
                <a:lnTo>
                  <a:pt x="12793" y="1069905"/>
                </a:lnTo>
                <a:lnTo>
                  <a:pt x="4215" y="1114858"/>
                </a:lnTo>
                <a:lnTo>
                  <a:pt x="0" y="1152976"/>
                </a:lnTo>
                <a:lnTo>
                  <a:pt x="521" y="1188777"/>
                </a:lnTo>
                <a:lnTo>
                  <a:pt x="9798" y="1227461"/>
                </a:lnTo>
                <a:lnTo>
                  <a:pt x="27027" y="1262808"/>
                </a:lnTo>
                <a:lnTo>
                  <a:pt x="51456" y="1293621"/>
                </a:lnTo>
                <a:lnTo>
                  <a:pt x="82330" y="1318703"/>
                </a:lnTo>
                <a:lnTo>
                  <a:pt x="150423" y="1347290"/>
                </a:lnTo>
                <a:lnTo>
                  <a:pt x="194282" y="1358897"/>
                </a:lnTo>
                <a:lnTo>
                  <a:pt x="3103973" y="2020190"/>
                </a:lnTo>
                <a:lnTo>
                  <a:pt x="3148926" y="2028768"/>
                </a:lnTo>
                <a:lnTo>
                  <a:pt x="3187042" y="2032982"/>
                </a:lnTo>
                <a:lnTo>
                  <a:pt x="3222842" y="2032456"/>
                </a:lnTo>
                <a:lnTo>
                  <a:pt x="3261528" y="2023183"/>
                </a:lnTo>
                <a:lnTo>
                  <a:pt x="3296874" y="2005955"/>
                </a:lnTo>
                <a:lnTo>
                  <a:pt x="3327685" y="1981526"/>
                </a:lnTo>
                <a:lnTo>
                  <a:pt x="3352765" y="1950650"/>
                </a:lnTo>
                <a:lnTo>
                  <a:pt x="3381356" y="1882560"/>
                </a:lnTo>
                <a:lnTo>
                  <a:pt x="3392963" y="1838699"/>
                </a:lnTo>
                <a:lnTo>
                  <a:pt x="3405800" y="1783240"/>
                </a:lnTo>
                <a:lnTo>
                  <a:pt x="3579407" y="1019381"/>
                </a:lnTo>
                <a:lnTo>
                  <a:pt x="3591968" y="963074"/>
                </a:lnTo>
                <a:lnTo>
                  <a:pt x="3600545" y="918121"/>
                </a:lnTo>
                <a:lnTo>
                  <a:pt x="3604760" y="880003"/>
                </a:lnTo>
                <a:lnTo>
                  <a:pt x="3604234" y="844202"/>
                </a:lnTo>
                <a:lnTo>
                  <a:pt x="3594963" y="805518"/>
                </a:lnTo>
                <a:lnTo>
                  <a:pt x="3577737" y="770171"/>
                </a:lnTo>
                <a:lnTo>
                  <a:pt x="3553310" y="739358"/>
                </a:lnTo>
                <a:lnTo>
                  <a:pt x="3522435" y="714276"/>
                </a:lnTo>
                <a:lnTo>
                  <a:pt x="3454342" y="685689"/>
                </a:lnTo>
                <a:lnTo>
                  <a:pt x="3410479" y="674082"/>
                </a:lnTo>
                <a:lnTo>
                  <a:pt x="500793" y="12792"/>
                </a:lnTo>
                <a:lnTo>
                  <a:pt x="455839" y="4214"/>
                </a:lnTo>
                <a:lnTo>
                  <a:pt x="417719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 rot="720000">
            <a:off x="17193687" y="973510"/>
            <a:ext cx="192300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37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</a:t>
            </a:r>
            <a:r>
              <a:rPr kumimoji="0" sz="5175" b="1" i="0" u="none" strike="noStrike" kern="1200" cap="none" spc="-37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5175" b="1" i="0" u="none" strike="noStrike" kern="1200" cap="none" spc="-37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5175" b="1" i="0" u="none" strike="noStrike" kern="1200" cap="none" spc="-135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175" b="1" i="0" u="none" strike="noStrike" kern="1200" cap="none" spc="-37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</a:t>
            </a:r>
            <a:r>
              <a:rPr kumimoji="0" sz="5175" b="1" i="0" u="none" strike="noStrike" kern="1200" cap="none" spc="-307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720000">
            <a:off x="17088302" y="1463328"/>
            <a:ext cx="1908174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104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5175" b="1" i="0" u="none" strike="noStrike" kern="1200" cap="none" spc="-104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og</a:t>
            </a:r>
            <a:r>
              <a:rPr kumimoji="0" sz="5175" b="1" i="0" u="none" strike="noStrike" kern="1200" cap="none" spc="-104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45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ther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02820" y="4172361"/>
            <a:ext cx="9848215" cy="3827779"/>
            <a:chOff x="8402820" y="4172361"/>
            <a:chExt cx="9848215" cy="382777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2820" y="5057437"/>
              <a:ext cx="9847932" cy="29423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6964" y="6921798"/>
              <a:ext cx="7739497" cy="37973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560929" y="4340633"/>
              <a:ext cx="381000" cy="2540000"/>
            </a:xfrm>
            <a:custGeom>
              <a:avLst/>
              <a:gdLst/>
              <a:ahLst/>
              <a:cxnLst/>
              <a:rect l="l" t="t" r="r" b="b"/>
              <a:pathLst>
                <a:path w="381000" h="2540000">
                  <a:moveTo>
                    <a:pt x="9329" y="2527300"/>
                  </a:moveTo>
                  <a:lnTo>
                    <a:pt x="7319" y="2540000"/>
                  </a:lnTo>
                  <a:lnTo>
                    <a:pt x="10083" y="2540000"/>
                  </a:lnTo>
                  <a:lnTo>
                    <a:pt x="9329" y="2527300"/>
                  </a:lnTo>
                  <a:close/>
                </a:path>
                <a:path w="381000" h="2540000">
                  <a:moveTo>
                    <a:pt x="28868" y="2527300"/>
                  </a:moveTo>
                  <a:lnTo>
                    <a:pt x="9685" y="2527300"/>
                  </a:lnTo>
                  <a:lnTo>
                    <a:pt x="12100" y="2540000"/>
                  </a:lnTo>
                  <a:lnTo>
                    <a:pt x="24355" y="2540000"/>
                  </a:lnTo>
                  <a:lnTo>
                    <a:pt x="28868" y="2527300"/>
                  </a:lnTo>
                  <a:close/>
                </a:path>
                <a:path w="381000" h="2540000">
                  <a:moveTo>
                    <a:pt x="41183" y="2527300"/>
                  </a:moveTo>
                  <a:lnTo>
                    <a:pt x="30417" y="2527300"/>
                  </a:lnTo>
                  <a:lnTo>
                    <a:pt x="34094" y="2540000"/>
                  </a:lnTo>
                  <a:lnTo>
                    <a:pt x="38403" y="2540000"/>
                  </a:lnTo>
                  <a:lnTo>
                    <a:pt x="41183" y="2527300"/>
                  </a:lnTo>
                  <a:close/>
                </a:path>
                <a:path w="381000" h="2540000">
                  <a:moveTo>
                    <a:pt x="48025" y="2514600"/>
                  </a:moveTo>
                  <a:lnTo>
                    <a:pt x="39540" y="2514600"/>
                  </a:lnTo>
                  <a:lnTo>
                    <a:pt x="38854" y="2527300"/>
                  </a:lnTo>
                  <a:lnTo>
                    <a:pt x="41183" y="2527300"/>
                  </a:lnTo>
                  <a:lnTo>
                    <a:pt x="40271" y="2540000"/>
                  </a:lnTo>
                  <a:lnTo>
                    <a:pt x="46006" y="2540000"/>
                  </a:lnTo>
                  <a:lnTo>
                    <a:pt x="47396" y="2527300"/>
                  </a:lnTo>
                  <a:lnTo>
                    <a:pt x="48025" y="2514600"/>
                  </a:lnTo>
                  <a:close/>
                </a:path>
                <a:path w="381000" h="2540000">
                  <a:moveTo>
                    <a:pt x="36271" y="2514600"/>
                  </a:moveTo>
                  <a:lnTo>
                    <a:pt x="0" y="2514600"/>
                  </a:lnTo>
                  <a:lnTo>
                    <a:pt x="5057" y="2527300"/>
                  </a:lnTo>
                  <a:lnTo>
                    <a:pt x="36877" y="2527300"/>
                  </a:lnTo>
                  <a:lnTo>
                    <a:pt x="36271" y="2514600"/>
                  </a:lnTo>
                  <a:close/>
                </a:path>
                <a:path w="381000" h="2540000">
                  <a:moveTo>
                    <a:pt x="40585" y="2489200"/>
                  </a:moveTo>
                  <a:lnTo>
                    <a:pt x="37778" y="2489200"/>
                  </a:lnTo>
                  <a:lnTo>
                    <a:pt x="34847" y="2501900"/>
                  </a:lnTo>
                  <a:lnTo>
                    <a:pt x="5313" y="2501900"/>
                  </a:lnTo>
                  <a:lnTo>
                    <a:pt x="6765" y="2514600"/>
                  </a:lnTo>
                  <a:lnTo>
                    <a:pt x="39523" y="2514600"/>
                  </a:lnTo>
                  <a:lnTo>
                    <a:pt x="37973" y="2501900"/>
                  </a:lnTo>
                  <a:lnTo>
                    <a:pt x="40585" y="2489200"/>
                  </a:lnTo>
                  <a:close/>
                </a:path>
                <a:path w="381000" h="2540000">
                  <a:moveTo>
                    <a:pt x="42332" y="2514207"/>
                  </a:moveTo>
                  <a:lnTo>
                    <a:pt x="42166" y="2514600"/>
                  </a:lnTo>
                  <a:lnTo>
                    <a:pt x="42365" y="2514600"/>
                  </a:lnTo>
                  <a:lnTo>
                    <a:pt x="42332" y="2514207"/>
                  </a:lnTo>
                  <a:close/>
                </a:path>
                <a:path w="381000" h="2540000">
                  <a:moveTo>
                    <a:pt x="47548" y="2501900"/>
                  </a:moveTo>
                  <a:lnTo>
                    <a:pt x="41314" y="2501900"/>
                  </a:lnTo>
                  <a:lnTo>
                    <a:pt x="42332" y="2514207"/>
                  </a:lnTo>
                  <a:lnTo>
                    <a:pt x="47548" y="2501900"/>
                  </a:lnTo>
                  <a:close/>
                </a:path>
                <a:path w="381000" h="2540000">
                  <a:moveTo>
                    <a:pt x="3539" y="2489987"/>
                  </a:moveTo>
                  <a:lnTo>
                    <a:pt x="1643" y="2501900"/>
                  </a:lnTo>
                  <a:lnTo>
                    <a:pt x="4376" y="2501900"/>
                  </a:lnTo>
                  <a:lnTo>
                    <a:pt x="3744" y="2490617"/>
                  </a:lnTo>
                  <a:lnTo>
                    <a:pt x="3539" y="2489987"/>
                  </a:lnTo>
                  <a:close/>
                </a:path>
                <a:path w="381000" h="2540000">
                  <a:moveTo>
                    <a:pt x="25067" y="2489200"/>
                  </a:moveTo>
                  <a:lnTo>
                    <a:pt x="3664" y="2489200"/>
                  </a:lnTo>
                  <a:lnTo>
                    <a:pt x="3744" y="2490617"/>
                  </a:lnTo>
                  <a:lnTo>
                    <a:pt x="7413" y="2501900"/>
                  </a:lnTo>
                  <a:lnTo>
                    <a:pt x="23873" y="2501900"/>
                  </a:lnTo>
                  <a:lnTo>
                    <a:pt x="25067" y="2489200"/>
                  </a:lnTo>
                  <a:close/>
                </a:path>
                <a:path w="381000" h="2540000">
                  <a:moveTo>
                    <a:pt x="35140" y="2489200"/>
                  </a:moveTo>
                  <a:lnTo>
                    <a:pt x="28470" y="2489200"/>
                  </a:lnTo>
                  <a:lnTo>
                    <a:pt x="27496" y="2501900"/>
                  </a:lnTo>
                  <a:lnTo>
                    <a:pt x="34847" y="2501900"/>
                  </a:lnTo>
                  <a:lnTo>
                    <a:pt x="35140" y="2489200"/>
                  </a:lnTo>
                  <a:close/>
                </a:path>
                <a:path w="381000" h="2540000">
                  <a:moveTo>
                    <a:pt x="53654" y="2476500"/>
                  </a:moveTo>
                  <a:lnTo>
                    <a:pt x="52731" y="2476500"/>
                  </a:lnTo>
                  <a:lnTo>
                    <a:pt x="46605" y="2489200"/>
                  </a:lnTo>
                  <a:lnTo>
                    <a:pt x="44091" y="2489200"/>
                  </a:lnTo>
                  <a:lnTo>
                    <a:pt x="47892" y="2501900"/>
                  </a:lnTo>
                  <a:lnTo>
                    <a:pt x="51267" y="2501900"/>
                  </a:lnTo>
                  <a:lnTo>
                    <a:pt x="53495" y="2489200"/>
                  </a:lnTo>
                  <a:lnTo>
                    <a:pt x="53654" y="2476500"/>
                  </a:lnTo>
                  <a:close/>
                </a:path>
                <a:path w="381000" h="2540000">
                  <a:moveTo>
                    <a:pt x="3664" y="2489200"/>
                  </a:moveTo>
                  <a:lnTo>
                    <a:pt x="3283" y="2489200"/>
                  </a:lnTo>
                  <a:lnTo>
                    <a:pt x="3539" y="2489987"/>
                  </a:lnTo>
                  <a:lnTo>
                    <a:pt x="3664" y="2489200"/>
                  </a:lnTo>
                  <a:close/>
                </a:path>
                <a:path w="381000" h="2540000">
                  <a:moveTo>
                    <a:pt x="33098" y="2476500"/>
                  </a:moveTo>
                  <a:lnTo>
                    <a:pt x="10853" y="2476500"/>
                  </a:lnTo>
                  <a:lnTo>
                    <a:pt x="13941" y="2489200"/>
                  </a:lnTo>
                  <a:lnTo>
                    <a:pt x="31088" y="2489200"/>
                  </a:lnTo>
                  <a:lnTo>
                    <a:pt x="33098" y="2476500"/>
                  </a:lnTo>
                  <a:close/>
                </a:path>
                <a:path w="381000" h="2540000">
                  <a:moveTo>
                    <a:pt x="50029" y="2463800"/>
                  </a:moveTo>
                  <a:lnTo>
                    <a:pt x="34042" y="2463800"/>
                  </a:lnTo>
                  <a:lnTo>
                    <a:pt x="31643" y="2476500"/>
                  </a:lnTo>
                  <a:lnTo>
                    <a:pt x="33098" y="2476500"/>
                  </a:lnTo>
                  <a:lnTo>
                    <a:pt x="33852" y="2489200"/>
                  </a:lnTo>
                  <a:lnTo>
                    <a:pt x="43066" y="2489200"/>
                  </a:lnTo>
                  <a:lnTo>
                    <a:pt x="50029" y="2463800"/>
                  </a:lnTo>
                  <a:close/>
                </a:path>
                <a:path w="381000" h="2540000">
                  <a:moveTo>
                    <a:pt x="7088" y="2463800"/>
                  </a:moveTo>
                  <a:lnTo>
                    <a:pt x="6512" y="2476500"/>
                  </a:lnTo>
                  <a:lnTo>
                    <a:pt x="9719" y="2476500"/>
                  </a:lnTo>
                  <a:lnTo>
                    <a:pt x="7088" y="2463800"/>
                  </a:lnTo>
                  <a:close/>
                </a:path>
                <a:path w="381000" h="2540000">
                  <a:moveTo>
                    <a:pt x="29486" y="2463800"/>
                  </a:moveTo>
                  <a:lnTo>
                    <a:pt x="13612" y="2463800"/>
                  </a:lnTo>
                  <a:lnTo>
                    <a:pt x="9755" y="2476383"/>
                  </a:lnTo>
                  <a:lnTo>
                    <a:pt x="31643" y="2476500"/>
                  </a:lnTo>
                  <a:lnTo>
                    <a:pt x="29486" y="2463800"/>
                  </a:lnTo>
                  <a:close/>
                </a:path>
                <a:path w="381000" h="2540000">
                  <a:moveTo>
                    <a:pt x="50821" y="2463800"/>
                  </a:moveTo>
                  <a:lnTo>
                    <a:pt x="50029" y="2463800"/>
                  </a:lnTo>
                  <a:lnTo>
                    <a:pt x="50689" y="2476500"/>
                  </a:lnTo>
                  <a:lnTo>
                    <a:pt x="53082" y="2476500"/>
                  </a:lnTo>
                  <a:lnTo>
                    <a:pt x="50821" y="2463800"/>
                  </a:lnTo>
                  <a:close/>
                </a:path>
                <a:path w="381000" h="2540000">
                  <a:moveTo>
                    <a:pt x="19604" y="2451100"/>
                  </a:moveTo>
                  <a:lnTo>
                    <a:pt x="12872" y="2451100"/>
                  </a:lnTo>
                  <a:lnTo>
                    <a:pt x="11534" y="2463800"/>
                  </a:lnTo>
                  <a:lnTo>
                    <a:pt x="22416" y="2463800"/>
                  </a:lnTo>
                  <a:lnTo>
                    <a:pt x="19604" y="2451100"/>
                  </a:lnTo>
                  <a:close/>
                </a:path>
                <a:path w="381000" h="2540000">
                  <a:moveTo>
                    <a:pt x="20889" y="2451100"/>
                  </a:moveTo>
                  <a:lnTo>
                    <a:pt x="19604" y="2451100"/>
                  </a:lnTo>
                  <a:lnTo>
                    <a:pt x="22416" y="2463800"/>
                  </a:lnTo>
                  <a:lnTo>
                    <a:pt x="24742" y="2463800"/>
                  </a:lnTo>
                  <a:lnTo>
                    <a:pt x="20889" y="2451100"/>
                  </a:lnTo>
                  <a:close/>
                </a:path>
                <a:path w="381000" h="2540000">
                  <a:moveTo>
                    <a:pt x="29674" y="2451100"/>
                  </a:moveTo>
                  <a:lnTo>
                    <a:pt x="20889" y="2451100"/>
                  </a:lnTo>
                  <a:lnTo>
                    <a:pt x="24742" y="2463800"/>
                  </a:lnTo>
                  <a:lnTo>
                    <a:pt x="29674" y="2451100"/>
                  </a:lnTo>
                  <a:close/>
                </a:path>
                <a:path w="381000" h="2540000">
                  <a:moveTo>
                    <a:pt x="32773" y="2451100"/>
                  </a:moveTo>
                  <a:lnTo>
                    <a:pt x="29674" y="2451100"/>
                  </a:lnTo>
                  <a:lnTo>
                    <a:pt x="24742" y="2463800"/>
                  </a:lnTo>
                  <a:lnTo>
                    <a:pt x="35056" y="2463800"/>
                  </a:lnTo>
                  <a:lnTo>
                    <a:pt x="32773" y="2451100"/>
                  </a:lnTo>
                  <a:close/>
                </a:path>
                <a:path w="381000" h="2540000">
                  <a:moveTo>
                    <a:pt x="49925" y="2425700"/>
                  </a:moveTo>
                  <a:lnTo>
                    <a:pt x="20575" y="2425700"/>
                  </a:lnTo>
                  <a:lnTo>
                    <a:pt x="23924" y="2438400"/>
                  </a:lnTo>
                  <a:lnTo>
                    <a:pt x="13984" y="2438400"/>
                  </a:lnTo>
                  <a:lnTo>
                    <a:pt x="17203" y="2451100"/>
                  </a:lnTo>
                  <a:lnTo>
                    <a:pt x="32773" y="2451100"/>
                  </a:lnTo>
                  <a:lnTo>
                    <a:pt x="35056" y="2463800"/>
                  </a:lnTo>
                  <a:lnTo>
                    <a:pt x="44663" y="2463800"/>
                  </a:lnTo>
                  <a:lnTo>
                    <a:pt x="50542" y="2451100"/>
                  </a:lnTo>
                  <a:lnTo>
                    <a:pt x="49925" y="2425700"/>
                  </a:lnTo>
                  <a:close/>
                </a:path>
                <a:path w="381000" h="2540000">
                  <a:moveTo>
                    <a:pt x="54812" y="2438400"/>
                  </a:moveTo>
                  <a:lnTo>
                    <a:pt x="53884" y="2451100"/>
                  </a:lnTo>
                  <a:lnTo>
                    <a:pt x="54846" y="2451100"/>
                  </a:lnTo>
                  <a:lnTo>
                    <a:pt x="54812" y="2438400"/>
                  </a:lnTo>
                  <a:close/>
                </a:path>
                <a:path w="381000" h="2540000">
                  <a:moveTo>
                    <a:pt x="56551" y="2425700"/>
                  </a:moveTo>
                  <a:lnTo>
                    <a:pt x="53904" y="2438400"/>
                  </a:lnTo>
                  <a:lnTo>
                    <a:pt x="56157" y="2438400"/>
                  </a:lnTo>
                  <a:lnTo>
                    <a:pt x="56551" y="2425700"/>
                  </a:lnTo>
                  <a:close/>
                </a:path>
                <a:path w="381000" h="2540000">
                  <a:moveTo>
                    <a:pt x="43702" y="2413000"/>
                  </a:moveTo>
                  <a:lnTo>
                    <a:pt x="20800" y="2413000"/>
                  </a:lnTo>
                  <a:lnTo>
                    <a:pt x="15618" y="2425700"/>
                  </a:lnTo>
                  <a:lnTo>
                    <a:pt x="44562" y="2425700"/>
                  </a:lnTo>
                  <a:lnTo>
                    <a:pt x="43702" y="2413000"/>
                  </a:lnTo>
                  <a:close/>
                </a:path>
                <a:path w="381000" h="2540000">
                  <a:moveTo>
                    <a:pt x="49700" y="2413000"/>
                  </a:moveTo>
                  <a:lnTo>
                    <a:pt x="45045" y="2413000"/>
                  </a:lnTo>
                  <a:lnTo>
                    <a:pt x="44562" y="2425700"/>
                  </a:lnTo>
                  <a:lnTo>
                    <a:pt x="53323" y="2425700"/>
                  </a:lnTo>
                  <a:lnTo>
                    <a:pt x="49700" y="2413000"/>
                  </a:lnTo>
                  <a:close/>
                </a:path>
                <a:path w="381000" h="2540000">
                  <a:moveTo>
                    <a:pt x="54511" y="2413000"/>
                  </a:moveTo>
                  <a:lnTo>
                    <a:pt x="51610" y="2413000"/>
                  </a:lnTo>
                  <a:lnTo>
                    <a:pt x="55778" y="2425700"/>
                  </a:lnTo>
                  <a:lnTo>
                    <a:pt x="54511" y="2413000"/>
                  </a:lnTo>
                  <a:close/>
                </a:path>
                <a:path w="381000" h="2540000">
                  <a:moveTo>
                    <a:pt x="20105" y="2389569"/>
                  </a:moveTo>
                  <a:lnTo>
                    <a:pt x="13894" y="2413000"/>
                  </a:lnTo>
                  <a:lnTo>
                    <a:pt x="50396" y="2413000"/>
                  </a:lnTo>
                  <a:lnTo>
                    <a:pt x="57160" y="2400300"/>
                  </a:lnTo>
                  <a:lnTo>
                    <a:pt x="21768" y="2400300"/>
                  </a:lnTo>
                  <a:lnTo>
                    <a:pt x="20105" y="2389569"/>
                  </a:lnTo>
                  <a:close/>
                </a:path>
                <a:path w="381000" h="2540000">
                  <a:moveTo>
                    <a:pt x="20627" y="2387600"/>
                  </a:moveTo>
                  <a:lnTo>
                    <a:pt x="20105" y="2389569"/>
                  </a:lnTo>
                  <a:lnTo>
                    <a:pt x="21768" y="2400300"/>
                  </a:lnTo>
                  <a:lnTo>
                    <a:pt x="20627" y="2387600"/>
                  </a:lnTo>
                  <a:close/>
                </a:path>
                <a:path w="381000" h="2540000">
                  <a:moveTo>
                    <a:pt x="40553" y="2387600"/>
                  </a:moveTo>
                  <a:lnTo>
                    <a:pt x="20627" y="2387600"/>
                  </a:lnTo>
                  <a:lnTo>
                    <a:pt x="21768" y="2400300"/>
                  </a:lnTo>
                  <a:lnTo>
                    <a:pt x="43354" y="2400300"/>
                  </a:lnTo>
                  <a:lnTo>
                    <a:pt x="40553" y="2387600"/>
                  </a:lnTo>
                  <a:close/>
                </a:path>
                <a:path w="381000" h="2540000">
                  <a:moveTo>
                    <a:pt x="52551" y="2374900"/>
                  </a:moveTo>
                  <a:lnTo>
                    <a:pt x="44997" y="2374900"/>
                  </a:lnTo>
                  <a:lnTo>
                    <a:pt x="45383" y="2387600"/>
                  </a:lnTo>
                  <a:lnTo>
                    <a:pt x="43354" y="2400300"/>
                  </a:lnTo>
                  <a:lnTo>
                    <a:pt x="50815" y="2400300"/>
                  </a:lnTo>
                  <a:lnTo>
                    <a:pt x="50560" y="2387600"/>
                  </a:lnTo>
                  <a:lnTo>
                    <a:pt x="54302" y="2387600"/>
                  </a:lnTo>
                  <a:lnTo>
                    <a:pt x="52551" y="2374900"/>
                  </a:lnTo>
                  <a:close/>
                </a:path>
                <a:path w="381000" h="2540000">
                  <a:moveTo>
                    <a:pt x="54302" y="2387600"/>
                  </a:moveTo>
                  <a:lnTo>
                    <a:pt x="50560" y="2387600"/>
                  </a:lnTo>
                  <a:lnTo>
                    <a:pt x="53088" y="2400300"/>
                  </a:lnTo>
                  <a:lnTo>
                    <a:pt x="58895" y="2400300"/>
                  </a:lnTo>
                  <a:lnTo>
                    <a:pt x="54302" y="2387600"/>
                  </a:lnTo>
                  <a:close/>
                </a:path>
                <a:path w="381000" h="2540000">
                  <a:moveTo>
                    <a:pt x="44997" y="2374900"/>
                  </a:moveTo>
                  <a:lnTo>
                    <a:pt x="24049" y="2374900"/>
                  </a:lnTo>
                  <a:lnTo>
                    <a:pt x="19800" y="2387600"/>
                  </a:lnTo>
                  <a:lnTo>
                    <a:pt x="20105" y="2389569"/>
                  </a:lnTo>
                  <a:lnTo>
                    <a:pt x="20627" y="2387600"/>
                  </a:lnTo>
                  <a:lnTo>
                    <a:pt x="40553" y="2387600"/>
                  </a:lnTo>
                  <a:lnTo>
                    <a:pt x="44997" y="2374900"/>
                  </a:lnTo>
                  <a:close/>
                </a:path>
                <a:path w="381000" h="2540000">
                  <a:moveTo>
                    <a:pt x="66824" y="2374900"/>
                  </a:moveTo>
                  <a:lnTo>
                    <a:pt x="52551" y="2374900"/>
                  </a:lnTo>
                  <a:lnTo>
                    <a:pt x="62814" y="2387600"/>
                  </a:lnTo>
                  <a:lnTo>
                    <a:pt x="66824" y="2374900"/>
                  </a:lnTo>
                  <a:close/>
                </a:path>
                <a:path w="381000" h="2540000">
                  <a:moveTo>
                    <a:pt x="52134" y="2336800"/>
                  </a:moveTo>
                  <a:lnTo>
                    <a:pt x="31615" y="2336800"/>
                  </a:lnTo>
                  <a:lnTo>
                    <a:pt x="30239" y="2349500"/>
                  </a:lnTo>
                  <a:lnTo>
                    <a:pt x="23699" y="2362200"/>
                  </a:lnTo>
                  <a:lnTo>
                    <a:pt x="25378" y="2362200"/>
                  </a:lnTo>
                  <a:lnTo>
                    <a:pt x="30478" y="2374900"/>
                  </a:lnTo>
                  <a:lnTo>
                    <a:pt x="57945" y="2374900"/>
                  </a:lnTo>
                  <a:lnTo>
                    <a:pt x="56820" y="2362200"/>
                  </a:lnTo>
                  <a:lnTo>
                    <a:pt x="60437" y="2349500"/>
                  </a:lnTo>
                  <a:lnTo>
                    <a:pt x="55378" y="2349500"/>
                  </a:lnTo>
                  <a:lnTo>
                    <a:pt x="52134" y="2336800"/>
                  </a:lnTo>
                  <a:close/>
                </a:path>
                <a:path w="381000" h="2540000">
                  <a:moveTo>
                    <a:pt x="61168" y="2362200"/>
                  </a:moveTo>
                  <a:lnTo>
                    <a:pt x="57945" y="2374900"/>
                  </a:lnTo>
                  <a:lnTo>
                    <a:pt x="65202" y="2374900"/>
                  </a:lnTo>
                  <a:lnTo>
                    <a:pt x="61168" y="2362200"/>
                  </a:lnTo>
                  <a:close/>
                </a:path>
                <a:path w="381000" h="2540000">
                  <a:moveTo>
                    <a:pt x="61327" y="2336800"/>
                  </a:moveTo>
                  <a:lnTo>
                    <a:pt x="54800" y="2336800"/>
                  </a:lnTo>
                  <a:lnTo>
                    <a:pt x="55378" y="2349500"/>
                  </a:lnTo>
                  <a:lnTo>
                    <a:pt x="60420" y="2349500"/>
                  </a:lnTo>
                  <a:lnTo>
                    <a:pt x="61327" y="2336800"/>
                  </a:lnTo>
                  <a:close/>
                </a:path>
                <a:path w="381000" h="2540000">
                  <a:moveTo>
                    <a:pt x="65865" y="2336800"/>
                  </a:moveTo>
                  <a:lnTo>
                    <a:pt x="64937" y="2349500"/>
                  </a:lnTo>
                  <a:lnTo>
                    <a:pt x="65903" y="2349500"/>
                  </a:lnTo>
                  <a:lnTo>
                    <a:pt x="65865" y="2336800"/>
                  </a:lnTo>
                  <a:close/>
                </a:path>
                <a:path w="381000" h="2540000">
                  <a:moveTo>
                    <a:pt x="27447" y="2325325"/>
                  </a:moveTo>
                  <a:lnTo>
                    <a:pt x="28948" y="2336800"/>
                  </a:lnTo>
                  <a:lnTo>
                    <a:pt x="31684" y="2336800"/>
                  </a:lnTo>
                  <a:lnTo>
                    <a:pt x="27447" y="2325325"/>
                  </a:lnTo>
                  <a:close/>
                </a:path>
                <a:path w="381000" h="2540000">
                  <a:moveTo>
                    <a:pt x="27287" y="2324100"/>
                  </a:moveTo>
                  <a:lnTo>
                    <a:pt x="27447" y="2325325"/>
                  </a:lnTo>
                  <a:lnTo>
                    <a:pt x="31684" y="2336800"/>
                  </a:lnTo>
                  <a:lnTo>
                    <a:pt x="27287" y="2324100"/>
                  </a:lnTo>
                  <a:close/>
                </a:path>
                <a:path w="381000" h="2540000">
                  <a:moveTo>
                    <a:pt x="60385" y="2324100"/>
                  </a:moveTo>
                  <a:lnTo>
                    <a:pt x="27287" y="2324100"/>
                  </a:lnTo>
                  <a:lnTo>
                    <a:pt x="31684" y="2336800"/>
                  </a:lnTo>
                  <a:lnTo>
                    <a:pt x="60865" y="2336800"/>
                  </a:lnTo>
                  <a:lnTo>
                    <a:pt x="60385" y="2324100"/>
                  </a:lnTo>
                  <a:close/>
                </a:path>
                <a:path w="381000" h="2540000">
                  <a:moveTo>
                    <a:pt x="27287" y="2324100"/>
                  </a:moveTo>
                  <a:lnTo>
                    <a:pt x="26995" y="2324100"/>
                  </a:lnTo>
                  <a:lnTo>
                    <a:pt x="27447" y="2325325"/>
                  </a:lnTo>
                  <a:lnTo>
                    <a:pt x="27287" y="2324100"/>
                  </a:lnTo>
                  <a:close/>
                </a:path>
                <a:path w="381000" h="2540000">
                  <a:moveTo>
                    <a:pt x="72332" y="2311400"/>
                  </a:moveTo>
                  <a:lnTo>
                    <a:pt x="33485" y="2311400"/>
                  </a:lnTo>
                  <a:lnTo>
                    <a:pt x="32756" y="2324100"/>
                  </a:lnTo>
                  <a:lnTo>
                    <a:pt x="67694" y="2324100"/>
                  </a:lnTo>
                  <a:lnTo>
                    <a:pt x="72332" y="2311400"/>
                  </a:lnTo>
                  <a:close/>
                </a:path>
                <a:path w="381000" h="2540000">
                  <a:moveTo>
                    <a:pt x="67701" y="2298700"/>
                  </a:moveTo>
                  <a:lnTo>
                    <a:pt x="32271" y="2298700"/>
                  </a:lnTo>
                  <a:lnTo>
                    <a:pt x="37093" y="2311400"/>
                  </a:lnTo>
                  <a:lnTo>
                    <a:pt x="70938" y="2311400"/>
                  </a:lnTo>
                  <a:lnTo>
                    <a:pt x="67701" y="2298700"/>
                  </a:lnTo>
                  <a:close/>
                </a:path>
                <a:path w="381000" h="2540000">
                  <a:moveTo>
                    <a:pt x="75861" y="2298700"/>
                  </a:moveTo>
                  <a:lnTo>
                    <a:pt x="71453" y="2298700"/>
                  </a:lnTo>
                  <a:lnTo>
                    <a:pt x="77254" y="2311400"/>
                  </a:lnTo>
                  <a:lnTo>
                    <a:pt x="75861" y="2298700"/>
                  </a:lnTo>
                  <a:close/>
                </a:path>
                <a:path w="381000" h="2540000">
                  <a:moveTo>
                    <a:pt x="68191" y="2273300"/>
                  </a:moveTo>
                  <a:lnTo>
                    <a:pt x="36867" y="2273300"/>
                  </a:lnTo>
                  <a:lnTo>
                    <a:pt x="32266" y="2286000"/>
                  </a:lnTo>
                  <a:lnTo>
                    <a:pt x="34259" y="2298700"/>
                  </a:lnTo>
                  <a:lnTo>
                    <a:pt x="48546" y="2298700"/>
                  </a:lnTo>
                  <a:lnTo>
                    <a:pt x="50554" y="2286000"/>
                  </a:lnTo>
                  <a:lnTo>
                    <a:pt x="63778" y="2286000"/>
                  </a:lnTo>
                  <a:lnTo>
                    <a:pt x="68191" y="2273300"/>
                  </a:lnTo>
                  <a:close/>
                </a:path>
                <a:path w="381000" h="2540000">
                  <a:moveTo>
                    <a:pt x="59153" y="2286000"/>
                  </a:moveTo>
                  <a:lnTo>
                    <a:pt x="50554" y="2286000"/>
                  </a:lnTo>
                  <a:lnTo>
                    <a:pt x="49799" y="2298700"/>
                  </a:lnTo>
                  <a:lnTo>
                    <a:pt x="62519" y="2298700"/>
                  </a:lnTo>
                  <a:lnTo>
                    <a:pt x="59153" y="2286000"/>
                  </a:lnTo>
                  <a:close/>
                </a:path>
                <a:path w="381000" h="2540000">
                  <a:moveTo>
                    <a:pt x="68102" y="2286000"/>
                  </a:moveTo>
                  <a:lnTo>
                    <a:pt x="66237" y="2286000"/>
                  </a:lnTo>
                  <a:lnTo>
                    <a:pt x="66740" y="2298700"/>
                  </a:lnTo>
                  <a:lnTo>
                    <a:pt x="68102" y="2286000"/>
                  </a:lnTo>
                  <a:close/>
                </a:path>
                <a:path w="381000" h="2540000">
                  <a:moveTo>
                    <a:pt x="74814" y="2286000"/>
                  </a:moveTo>
                  <a:lnTo>
                    <a:pt x="69273" y="2298700"/>
                  </a:lnTo>
                  <a:lnTo>
                    <a:pt x="71989" y="2298700"/>
                  </a:lnTo>
                  <a:lnTo>
                    <a:pt x="74814" y="2286000"/>
                  </a:lnTo>
                  <a:close/>
                </a:path>
                <a:path w="381000" h="2540000">
                  <a:moveTo>
                    <a:pt x="82601" y="2260600"/>
                  </a:moveTo>
                  <a:lnTo>
                    <a:pt x="75151" y="2260600"/>
                  </a:lnTo>
                  <a:lnTo>
                    <a:pt x="72667" y="2273300"/>
                  </a:lnTo>
                  <a:lnTo>
                    <a:pt x="68191" y="2273300"/>
                  </a:lnTo>
                  <a:lnTo>
                    <a:pt x="73844" y="2286000"/>
                  </a:lnTo>
                  <a:lnTo>
                    <a:pt x="77697" y="2286000"/>
                  </a:lnTo>
                  <a:lnTo>
                    <a:pt x="76709" y="2273300"/>
                  </a:lnTo>
                  <a:lnTo>
                    <a:pt x="82601" y="2260600"/>
                  </a:lnTo>
                  <a:close/>
                </a:path>
                <a:path w="381000" h="2540000">
                  <a:moveTo>
                    <a:pt x="68717" y="2260600"/>
                  </a:moveTo>
                  <a:lnTo>
                    <a:pt x="42762" y="2260600"/>
                  </a:lnTo>
                  <a:lnTo>
                    <a:pt x="41102" y="2273300"/>
                  </a:lnTo>
                  <a:lnTo>
                    <a:pt x="72667" y="2273300"/>
                  </a:lnTo>
                  <a:lnTo>
                    <a:pt x="68717" y="2260600"/>
                  </a:lnTo>
                  <a:close/>
                </a:path>
                <a:path w="381000" h="2540000">
                  <a:moveTo>
                    <a:pt x="44658" y="2222500"/>
                  </a:moveTo>
                  <a:lnTo>
                    <a:pt x="42061" y="2222500"/>
                  </a:lnTo>
                  <a:lnTo>
                    <a:pt x="41519" y="2235200"/>
                  </a:lnTo>
                  <a:lnTo>
                    <a:pt x="36136" y="2260600"/>
                  </a:lnTo>
                  <a:lnTo>
                    <a:pt x="70699" y="2260600"/>
                  </a:lnTo>
                  <a:lnTo>
                    <a:pt x="73002" y="2254193"/>
                  </a:lnTo>
                  <a:lnTo>
                    <a:pt x="72238" y="2247900"/>
                  </a:lnTo>
                  <a:lnTo>
                    <a:pt x="73275" y="2235200"/>
                  </a:lnTo>
                  <a:lnTo>
                    <a:pt x="45139" y="2235200"/>
                  </a:lnTo>
                  <a:lnTo>
                    <a:pt x="44658" y="2222500"/>
                  </a:lnTo>
                  <a:close/>
                </a:path>
                <a:path w="381000" h="2540000">
                  <a:moveTo>
                    <a:pt x="73346" y="2257032"/>
                  </a:moveTo>
                  <a:lnTo>
                    <a:pt x="70699" y="2260600"/>
                  </a:lnTo>
                  <a:lnTo>
                    <a:pt x="73779" y="2260600"/>
                  </a:lnTo>
                  <a:lnTo>
                    <a:pt x="73346" y="2257032"/>
                  </a:lnTo>
                  <a:close/>
                </a:path>
                <a:path w="381000" h="2540000">
                  <a:moveTo>
                    <a:pt x="80123" y="2247900"/>
                  </a:moveTo>
                  <a:lnTo>
                    <a:pt x="75264" y="2247900"/>
                  </a:lnTo>
                  <a:lnTo>
                    <a:pt x="73002" y="2254193"/>
                  </a:lnTo>
                  <a:lnTo>
                    <a:pt x="73346" y="2257032"/>
                  </a:lnTo>
                  <a:lnTo>
                    <a:pt x="80123" y="2247900"/>
                  </a:lnTo>
                  <a:close/>
                </a:path>
                <a:path w="381000" h="2540000">
                  <a:moveTo>
                    <a:pt x="69471" y="2222500"/>
                  </a:moveTo>
                  <a:lnTo>
                    <a:pt x="44658" y="2222500"/>
                  </a:lnTo>
                  <a:lnTo>
                    <a:pt x="50553" y="2235200"/>
                  </a:lnTo>
                  <a:lnTo>
                    <a:pt x="73107" y="2235200"/>
                  </a:lnTo>
                  <a:lnTo>
                    <a:pt x="69471" y="2222500"/>
                  </a:lnTo>
                  <a:close/>
                </a:path>
                <a:path w="381000" h="2540000">
                  <a:moveTo>
                    <a:pt x="86782" y="2222500"/>
                  </a:moveTo>
                  <a:lnTo>
                    <a:pt x="84430" y="2222500"/>
                  </a:lnTo>
                  <a:lnTo>
                    <a:pt x="82782" y="2235200"/>
                  </a:lnTo>
                  <a:lnTo>
                    <a:pt x="86782" y="2222500"/>
                  </a:lnTo>
                  <a:close/>
                </a:path>
                <a:path w="381000" h="2540000">
                  <a:moveTo>
                    <a:pt x="46990" y="2222033"/>
                  </a:moveTo>
                  <a:lnTo>
                    <a:pt x="46816" y="2222500"/>
                  </a:lnTo>
                  <a:lnTo>
                    <a:pt x="46993" y="2222500"/>
                  </a:lnTo>
                  <a:lnTo>
                    <a:pt x="46990" y="2222033"/>
                  </a:lnTo>
                  <a:close/>
                </a:path>
                <a:path w="381000" h="2540000">
                  <a:moveTo>
                    <a:pt x="65369" y="2209800"/>
                  </a:moveTo>
                  <a:lnTo>
                    <a:pt x="51535" y="2209800"/>
                  </a:lnTo>
                  <a:lnTo>
                    <a:pt x="46990" y="2222033"/>
                  </a:lnTo>
                  <a:lnTo>
                    <a:pt x="46993" y="2222500"/>
                  </a:lnTo>
                  <a:lnTo>
                    <a:pt x="66550" y="2222500"/>
                  </a:lnTo>
                  <a:lnTo>
                    <a:pt x="65369" y="2209800"/>
                  </a:lnTo>
                  <a:close/>
                </a:path>
                <a:path w="381000" h="2540000">
                  <a:moveTo>
                    <a:pt x="76144" y="2209800"/>
                  </a:moveTo>
                  <a:lnTo>
                    <a:pt x="70073" y="2209800"/>
                  </a:lnTo>
                  <a:lnTo>
                    <a:pt x="66550" y="2222500"/>
                  </a:lnTo>
                  <a:lnTo>
                    <a:pt x="74974" y="2222500"/>
                  </a:lnTo>
                  <a:lnTo>
                    <a:pt x="76144" y="2209800"/>
                  </a:lnTo>
                  <a:close/>
                </a:path>
                <a:path w="381000" h="2540000">
                  <a:moveTo>
                    <a:pt x="80332" y="2209800"/>
                  </a:moveTo>
                  <a:lnTo>
                    <a:pt x="77882" y="2222500"/>
                  </a:lnTo>
                  <a:lnTo>
                    <a:pt x="80960" y="2222500"/>
                  </a:lnTo>
                  <a:lnTo>
                    <a:pt x="80332" y="2209800"/>
                  </a:lnTo>
                  <a:close/>
                </a:path>
                <a:path w="381000" h="2540000">
                  <a:moveTo>
                    <a:pt x="83141" y="2197100"/>
                  </a:moveTo>
                  <a:lnTo>
                    <a:pt x="44817" y="2197100"/>
                  </a:lnTo>
                  <a:lnTo>
                    <a:pt x="48145" y="2209800"/>
                  </a:lnTo>
                  <a:lnTo>
                    <a:pt x="83144" y="2209800"/>
                  </a:lnTo>
                  <a:lnTo>
                    <a:pt x="83141" y="2197100"/>
                  </a:lnTo>
                  <a:close/>
                </a:path>
                <a:path w="381000" h="2540000">
                  <a:moveTo>
                    <a:pt x="83550" y="2171700"/>
                  </a:moveTo>
                  <a:lnTo>
                    <a:pt x="44501" y="2171700"/>
                  </a:lnTo>
                  <a:lnTo>
                    <a:pt x="48543" y="2184400"/>
                  </a:lnTo>
                  <a:lnTo>
                    <a:pt x="51175" y="2184400"/>
                  </a:lnTo>
                  <a:lnTo>
                    <a:pt x="47880" y="2197100"/>
                  </a:lnTo>
                  <a:lnTo>
                    <a:pt x="83319" y="2197100"/>
                  </a:lnTo>
                  <a:lnTo>
                    <a:pt x="81212" y="2184400"/>
                  </a:lnTo>
                  <a:lnTo>
                    <a:pt x="83550" y="2171700"/>
                  </a:lnTo>
                  <a:close/>
                </a:path>
                <a:path w="381000" h="2540000">
                  <a:moveTo>
                    <a:pt x="90332" y="2184400"/>
                  </a:moveTo>
                  <a:lnTo>
                    <a:pt x="83319" y="2197100"/>
                  </a:lnTo>
                  <a:lnTo>
                    <a:pt x="92084" y="2197100"/>
                  </a:lnTo>
                  <a:lnTo>
                    <a:pt x="90332" y="2184400"/>
                  </a:lnTo>
                  <a:close/>
                </a:path>
                <a:path w="381000" h="2540000">
                  <a:moveTo>
                    <a:pt x="93727" y="2159000"/>
                  </a:moveTo>
                  <a:lnTo>
                    <a:pt x="88531" y="2159000"/>
                  </a:lnTo>
                  <a:lnTo>
                    <a:pt x="89601" y="2171700"/>
                  </a:lnTo>
                  <a:lnTo>
                    <a:pt x="83550" y="2171700"/>
                  </a:lnTo>
                  <a:lnTo>
                    <a:pt x="89871" y="2184400"/>
                  </a:lnTo>
                  <a:lnTo>
                    <a:pt x="95315" y="2171700"/>
                  </a:lnTo>
                  <a:lnTo>
                    <a:pt x="93727" y="2159000"/>
                  </a:lnTo>
                  <a:close/>
                </a:path>
                <a:path w="381000" h="2540000">
                  <a:moveTo>
                    <a:pt x="87425" y="2120900"/>
                  </a:moveTo>
                  <a:lnTo>
                    <a:pt x="58047" y="2120900"/>
                  </a:lnTo>
                  <a:lnTo>
                    <a:pt x="53663" y="2133600"/>
                  </a:lnTo>
                  <a:lnTo>
                    <a:pt x="52591" y="2146300"/>
                  </a:lnTo>
                  <a:lnTo>
                    <a:pt x="51133" y="2159000"/>
                  </a:lnTo>
                  <a:lnTo>
                    <a:pt x="51173" y="2171700"/>
                  </a:lnTo>
                  <a:lnTo>
                    <a:pt x="79857" y="2171700"/>
                  </a:lnTo>
                  <a:lnTo>
                    <a:pt x="87802" y="2160066"/>
                  </a:lnTo>
                  <a:lnTo>
                    <a:pt x="87777" y="2159000"/>
                  </a:lnTo>
                  <a:lnTo>
                    <a:pt x="84223" y="2159000"/>
                  </a:lnTo>
                  <a:lnTo>
                    <a:pt x="85238" y="2146300"/>
                  </a:lnTo>
                  <a:lnTo>
                    <a:pt x="89991" y="2133600"/>
                  </a:lnTo>
                  <a:lnTo>
                    <a:pt x="94969" y="2133600"/>
                  </a:lnTo>
                  <a:lnTo>
                    <a:pt x="87425" y="2120900"/>
                  </a:lnTo>
                  <a:close/>
                </a:path>
                <a:path w="381000" h="2540000">
                  <a:moveTo>
                    <a:pt x="88531" y="2159000"/>
                  </a:moveTo>
                  <a:lnTo>
                    <a:pt x="87777" y="2159000"/>
                  </a:lnTo>
                  <a:lnTo>
                    <a:pt x="87802" y="2160066"/>
                  </a:lnTo>
                  <a:lnTo>
                    <a:pt x="88531" y="2159000"/>
                  </a:lnTo>
                  <a:close/>
                </a:path>
                <a:path w="381000" h="2540000">
                  <a:moveTo>
                    <a:pt x="69212" y="2108200"/>
                  </a:moveTo>
                  <a:lnTo>
                    <a:pt x="57159" y="2108200"/>
                  </a:lnTo>
                  <a:lnTo>
                    <a:pt x="63260" y="2120900"/>
                  </a:lnTo>
                  <a:lnTo>
                    <a:pt x="69212" y="2108200"/>
                  </a:lnTo>
                  <a:close/>
                </a:path>
                <a:path w="381000" h="2540000">
                  <a:moveTo>
                    <a:pt x="102918" y="2108200"/>
                  </a:moveTo>
                  <a:lnTo>
                    <a:pt x="70888" y="2108200"/>
                  </a:lnTo>
                  <a:lnTo>
                    <a:pt x="70500" y="2120900"/>
                  </a:lnTo>
                  <a:lnTo>
                    <a:pt x="94108" y="2120900"/>
                  </a:lnTo>
                  <a:lnTo>
                    <a:pt x="102918" y="2108200"/>
                  </a:lnTo>
                  <a:close/>
                </a:path>
                <a:path w="381000" h="2540000">
                  <a:moveTo>
                    <a:pt x="101841" y="2095500"/>
                  </a:moveTo>
                  <a:lnTo>
                    <a:pt x="66760" y="2095500"/>
                  </a:lnTo>
                  <a:lnTo>
                    <a:pt x="66301" y="2108200"/>
                  </a:lnTo>
                  <a:lnTo>
                    <a:pt x="98917" y="2108200"/>
                  </a:lnTo>
                  <a:lnTo>
                    <a:pt x="101841" y="2095500"/>
                  </a:lnTo>
                  <a:close/>
                </a:path>
                <a:path w="381000" h="2540000">
                  <a:moveTo>
                    <a:pt x="99004" y="2070100"/>
                  </a:moveTo>
                  <a:lnTo>
                    <a:pt x="64560" y="2070100"/>
                  </a:lnTo>
                  <a:lnTo>
                    <a:pt x="62867" y="2082800"/>
                  </a:lnTo>
                  <a:lnTo>
                    <a:pt x="59710" y="2095500"/>
                  </a:lnTo>
                  <a:lnTo>
                    <a:pt x="99452" y="2095500"/>
                  </a:lnTo>
                  <a:lnTo>
                    <a:pt x="93504" y="2082800"/>
                  </a:lnTo>
                  <a:lnTo>
                    <a:pt x="99004" y="2070100"/>
                  </a:lnTo>
                  <a:close/>
                </a:path>
                <a:path w="381000" h="2540000">
                  <a:moveTo>
                    <a:pt x="96363" y="2057400"/>
                  </a:moveTo>
                  <a:lnTo>
                    <a:pt x="63317" y="2057400"/>
                  </a:lnTo>
                  <a:lnTo>
                    <a:pt x="62366" y="2070100"/>
                  </a:lnTo>
                  <a:lnTo>
                    <a:pt x="96531" y="2070100"/>
                  </a:lnTo>
                  <a:lnTo>
                    <a:pt x="96363" y="2057400"/>
                  </a:lnTo>
                  <a:close/>
                </a:path>
                <a:path w="381000" h="2540000">
                  <a:moveTo>
                    <a:pt x="86583" y="2044700"/>
                  </a:moveTo>
                  <a:lnTo>
                    <a:pt x="66427" y="2044700"/>
                  </a:lnTo>
                  <a:lnTo>
                    <a:pt x="67634" y="2057400"/>
                  </a:lnTo>
                  <a:lnTo>
                    <a:pt x="87138" y="2057400"/>
                  </a:lnTo>
                  <a:lnTo>
                    <a:pt x="86583" y="2044700"/>
                  </a:lnTo>
                  <a:close/>
                </a:path>
                <a:path w="381000" h="2540000">
                  <a:moveTo>
                    <a:pt x="107378" y="2044700"/>
                  </a:moveTo>
                  <a:lnTo>
                    <a:pt x="95208" y="2044700"/>
                  </a:lnTo>
                  <a:lnTo>
                    <a:pt x="93257" y="2057400"/>
                  </a:lnTo>
                  <a:lnTo>
                    <a:pt x="103169" y="2057400"/>
                  </a:lnTo>
                  <a:lnTo>
                    <a:pt x="107245" y="2045946"/>
                  </a:lnTo>
                  <a:lnTo>
                    <a:pt x="107378" y="2044700"/>
                  </a:lnTo>
                  <a:close/>
                </a:path>
                <a:path w="381000" h="2540000">
                  <a:moveTo>
                    <a:pt x="109426" y="2044700"/>
                  </a:moveTo>
                  <a:lnTo>
                    <a:pt x="107689" y="2044700"/>
                  </a:lnTo>
                  <a:lnTo>
                    <a:pt x="107245" y="2045946"/>
                  </a:lnTo>
                  <a:lnTo>
                    <a:pt x="106022" y="2057400"/>
                  </a:lnTo>
                  <a:lnTo>
                    <a:pt x="108761" y="2057400"/>
                  </a:lnTo>
                  <a:lnTo>
                    <a:pt x="109426" y="2044700"/>
                  </a:lnTo>
                  <a:close/>
                </a:path>
                <a:path w="381000" h="2540000">
                  <a:moveTo>
                    <a:pt x="75357" y="1993900"/>
                  </a:moveTo>
                  <a:lnTo>
                    <a:pt x="70877" y="2006600"/>
                  </a:lnTo>
                  <a:lnTo>
                    <a:pt x="67983" y="2019300"/>
                  </a:lnTo>
                  <a:lnTo>
                    <a:pt x="71034" y="2032000"/>
                  </a:lnTo>
                  <a:lnTo>
                    <a:pt x="71477" y="2032000"/>
                  </a:lnTo>
                  <a:lnTo>
                    <a:pt x="67868" y="2044700"/>
                  </a:lnTo>
                  <a:lnTo>
                    <a:pt x="100092" y="2044700"/>
                  </a:lnTo>
                  <a:lnTo>
                    <a:pt x="100998" y="2032000"/>
                  </a:lnTo>
                  <a:lnTo>
                    <a:pt x="105165" y="2006600"/>
                  </a:lnTo>
                  <a:lnTo>
                    <a:pt x="77065" y="2006600"/>
                  </a:lnTo>
                  <a:lnTo>
                    <a:pt x="75357" y="1993900"/>
                  </a:lnTo>
                  <a:close/>
                </a:path>
                <a:path w="381000" h="2540000">
                  <a:moveTo>
                    <a:pt x="106038" y="2032000"/>
                  </a:moveTo>
                  <a:lnTo>
                    <a:pt x="100092" y="2044700"/>
                  </a:lnTo>
                  <a:lnTo>
                    <a:pt x="109487" y="2044700"/>
                  </a:lnTo>
                  <a:lnTo>
                    <a:pt x="106038" y="2032000"/>
                  </a:lnTo>
                  <a:close/>
                </a:path>
                <a:path w="381000" h="2540000">
                  <a:moveTo>
                    <a:pt x="106171" y="2009931"/>
                  </a:moveTo>
                  <a:lnTo>
                    <a:pt x="107010" y="2019300"/>
                  </a:lnTo>
                  <a:lnTo>
                    <a:pt x="109001" y="2019300"/>
                  </a:lnTo>
                  <a:lnTo>
                    <a:pt x="106171" y="2009931"/>
                  </a:lnTo>
                  <a:close/>
                </a:path>
                <a:path w="381000" h="2540000">
                  <a:moveTo>
                    <a:pt x="117994" y="1993900"/>
                  </a:moveTo>
                  <a:lnTo>
                    <a:pt x="112206" y="2006600"/>
                  </a:lnTo>
                  <a:lnTo>
                    <a:pt x="108259" y="2006600"/>
                  </a:lnTo>
                  <a:lnTo>
                    <a:pt x="112918" y="2019300"/>
                  </a:lnTo>
                  <a:lnTo>
                    <a:pt x="113102" y="2019300"/>
                  </a:lnTo>
                  <a:lnTo>
                    <a:pt x="117196" y="2006600"/>
                  </a:lnTo>
                  <a:lnTo>
                    <a:pt x="117994" y="1993900"/>
                  </a:lnTo>
                  <a:close/>
                </a:path>
                <a:path w="381000" h="2540000">
                  <a:moveTo>
                    <a:pt x="105873" y="2006600"/>
                  </a:moveTo>
                  <a:lnTo>
                    <a:pt x="105165" y="2006600"/>
                  </a:lnTo>
                  <a:lnTo>
                    <a:pt x="106171" y="2009931"/>
                  </a:lnTo>
                  <a:lnTo>
                    <a:pt x="105873" y="2006600"/>
                  </a:lnTo>
                  <a:close/>
                </a:path>
                <a:path w="381000" h="2540000">
                  <a:moveTo>
                    <a:pt x="115517" y="1968500"/>
                  </a:moveTo>
                  <a:lnTo>
                    <a:pt x="76356" y="1968500"/>
                  </a:lnTo>
                  <a:lnTo>
                    <a:pt x="76643" y="1981200"/>
                  </a:lnTo>
                  <a:lnTo>
                    <a:pt x="73317" y="1993900"/>
                  </a:lnTo>
                  <a:lnTo>
                    <a:pt x="78580" y="1993900"/>
                  </a:lnTo>
                  <a:lnTo>
                    <a:pt x="80053" y="2006600"/>
                  </a:lnTo>
                  <a:lnTo>
                    <a:pt x="112206" y="2006600"/>
                  </a:lnTo>
                  <a:lnTo>
                    <a:pt x="106097" y="1993900"/>
                  </a:lnTo>
                  <a:lnTo>
                    <a:pt x="109179" y="1981200"/>
                  </a:lnTo>
                  <a:lnTo>
                    <a:pt x="115573" y="1981200"/>
                  </a:lnTo>
                  <a:lnTo>
                    <a:pt x="115517" y="1968500"/>
                  </a:lnTo>
                  <a:close/>
                </a:path>
                <a:path w="381000" h="2540000">
                  <a:moveTo>
                    <a:pt x="111724" y="1981200"/>
                  </a:moveTo>
                  <a:lnTo>
                    <a:pt x="108479" y="1993900"/>
                  </a:lnTo>
                  <a:lnTo>
                    <a:pt x="111035" y="1993900"/>
                  </a:lnTo>
                  <a:lnTo>
                    <a:pt x="111724" y="1981200"/>
                  </a:lnTo>
                  <a:close/>
                </a:path>
                <a:path w="381000" h="2540000">
                  <a:moveTo>
                    <a:pt x="80929" y="1955800"/>
                  </a:moveTo>
                  <a:lnTo>
                    <a:pt x="79662" y="1955800"/>
                  </a:lnTo>
                  <a:lnTo>
                    <a:pt x="76135" y="1968500"/>
                  </a:lnTo>
                  <a:lnTo>
                    <a:pt x="87787" y="1968500"/>
                  </a:lnTo>
                  <a:lnTo>
                    <a:pt x="80929" y="1955800"/>
                  </a:lnTo>
                  <a:close/>
                </a:path>
                <a:path w="381000" h="2540000">
                  <a:moveTo>
                    <a:pt x="114017" y="1955800"/>
                  </a:moveTo>
                  <a:lnTo>
                    <a:pt x="83725" y="1955800"/>
                  </a:lnTo>
                  <a:lnTo>
                    <a:pt x="87787" y="1968500"/>
                  </a:lnTo>
                  <a:lnTo>
                    <a:pt x="113530" y="1968500"/>
                  </a:lnTo>
                  <a:lnTo>
                    <a:pt x="114017" y="1955800"/>
                  </a:lnTo>
                  <a:close/>
                </a:path>
                <a:path w="381000" h="2540000">
                  <a:moveTo>
                    <a:pt x="120811" y="1955800"/>
                  </a:moveTo>
                  <a:lnTo>
                    <a:pt x="114823" y="1968500"/>
                  </a:lnTo>
                  <a:lnTo>
                    <a:pt x="118088" y="1968500"/>
                  </a:lnTo>
                  <a:lnTo>
                    <a:pt x="120811" y="1955800"/>
                  </a:lnTo>
                  <a:close/>
                </a:path>
                <a:path w="381000" h="2540000">
                  <a:moveTo>
                    <a:pt x="108702" y="1943100"/>
                  </a:moveTo>
                  <a:lnTo>
                    <a:pt x="87465" y="1943100"/>
                  </a:lnTo>
                  <a:lnTo>
                    <a:pt x="83840" y="1955800"/>
                  </a:lnTo>
                  <a:lnTo>
                    <a:pt x="111090" y="1955800"/>
                  </a:lnTo>
                  <a:lnTo>
                    <a:pt x="108702" y="1943100"/>
                  </a:lnTo>
                  <a:close/>
                </a:path>
                <a:path w="381000" h="2540000">
                  <a:moveTo>
                    <a:pt x="114120" y="1955161"/>
                  </a:moveTo>
                  <a:lnTo>
                    <a:pt x="114017" y="1955800"/>
                  </a:lnTo>
                  <a:lnTo>
                    <a:pt x="114383" y="1955800"/>
                  </a:lnTo>
                  <a:lnTo>
                    <a:pt x="114120" y="1955161"/>
                  </a:lnTo>
                  <a:close/>
                </a:path>
                <a:path w="381000" h="2540000">
                  <a:moveTo>
                    <a:pt x="123710" y="1943100"/>
                  </a:moveTo>
                  <a:lnTo>
                    <a:pt x="120205" y="1955800"/>
                  </a:lnTo>
                  <a:lnTo>
                    <a:pt x="123582" y="1955800"/>
                  </a:lnTo>
                  <a:lnTo>
                    <a:pt x="123710" y="1943100"/>
                  </a:lnTo>
                  <a:close/>
                </a:path>
                <a:path w="381000" h="2540000">
                  <a:moveTo>
                    <a:pt x="116073" y="1943100"/>
                  </a:moveTo>
                  <a:lnTo>
                    <a:pt x="109155" y="1943100"/>
                  </a:lnTo>
                  <a:lnTo>
                    <a:pt x="114120" y="1955161"/>
                  </a:lnTo>
                  <a:lnTo>
                    <a:pt x="116073" y="1943100"/>
                  </a:lnTo>
                  <a:close/>
                </a:path>
                <a:path w="381000" h="2540000">
                  <a:moveTo>
                    <a:pt x="85128" y="1930400"/>
                  </a:moveTo>
                  <a:lnTo>
                    <a:pt x="83223" y="1930400"/>
                  </a:lnTo>
                  <a:lnTo>
                    <a:pt x="81413" y="1943100"/>
                  </a:lnTo>
                  <a:lnTo>
                    <a:pt x="88992" y="1943100"/>
                  </a:lnTo>
                  <a:lnTo>
                    <a:pt x="85128" y="1930400"/>
                  </a:lnTo>
                  <a:close/>
                </a:path>
                <a:path w="381000" h="2540000">
                  <a:moveTo>
                    <a:pt x="112486" y="1930400"/>
                  </a:moveTo>
                  <a:lnTo>
                    <a:pt x="94489" y="1930400"/>
                  </a:lnTo>
                  <a:lnTo>
                    <a:pt x="88992" y="1943100"/>
                  </a:lnTo>
                  <a:lnTo>
                    <a:pt x="113370" y="1943100"/>
                  </a:lnTo>
                  <a:lnTo>
                    <a:pt x="112486" y="1930400"/>
                  </a:lnTo>
                  <a:close/>
                </a:path>
                <a:path w="381000" h="2540000">
                  <a:moveTo>
                    <a:pt x="124446" y="1930400"/>
                  </a:moveTo>
                  <a:lnTo>
                    <a:pt x="112486" y="1930400"/>
                  </a:lnTo>
                  <a:lnTo>
                    <a:pt x="119996" y="1943100"/>
                  </a:lnTo>
                  <a:lnTo>
                    <a:pt x="124446" y="1930400"/>
                  </a:lnTo>
                  <a:close/>
                </a:path>
                <a:path w="381000" h="2540000">
                  <a:moveTo>
                    <a:pt x="114024" y="1917700"/>
                  </a:moveTo>
                  <a:lnTo>
                    <a:pt x="84918" y="1917700"/>
                  </a:lnTo>
                  <a:lnTo>
                    <a:pt x="81746" y="1930400"/>
                  </a:lnTo>
                  <a:lnTo>
                    <a:pt x="115896" y="1930400"/>
                  </a:lnTo>
                  <a:lnTo>
                    <a:pt x="114024" y="1917700"/>
                  </a:lnTo>
                  <a:close/>
                </a:path>
                <a:path w="381000" h="2540000">
                  <a:moveTo>
                    <a:pt x="93144" y="1892300"/>
                  </a:moveTo>
                  <a:lnTo>
                    <a:pt x="88467" y="1892300"/>
                  </a:lnTo>
                  <a:lnTo>
                    <a:pt x="86992" y="1905000"/>
                  </a:lnTo>
                  <a:lnTo>
                    <a:pt x="89909" y="1917700"/>
                  </a:lnTo>
                  <a:lnTo>
                    <a:pt x="123545" y="1917700"/>
                  </a:lnTo>
                  <a:lnTo>
                    <a:pt x="115896" y="1930400"/>
                  </a:lnTo>
                  <a:lnTo>
                    <a:pt x="126259" y="1930400"/>
                  </a:lnTo>
                  <a:lnTo>
                    <a:pt x="125490" y="1917700"/>
                  </a:lnTo>
                  <a:lnTo>
                    <a:pt x="122195" y="1905000"/>
                  </a:lnTo>
                  <a:lnTo>
                    <a:pt x="91410" y="1905000"/>
                  </a:lnTo>
                  <a:lnTo>
                    <a:pt x="93144" y="1892300"/>
                  </a:lnTo>
                  <a:close/>
                </a:path>
                <a:path w="381000" h="2540000">
                  <a:moveTo>
                    <a:pt x="122268" y="1892300"/>
                  </a:moveTo>
                  <a:lnTo>
                    <a:pt x="104176" y="1892300"/>
                  </a:lnTo>
                  <a:lnTo>
                    <a:pt x="101063" y="1905000"/>
                  </a:lnTo>
                  <a:lnTo>
                    <a:pt x="119786" y="1905000"/>
                  </a:lnTo>
                  <a:lnTo>
                    <a:pt x="122933" y="1893447"/>
                  </a:lnTo>
                  <a:lnTo>
                    <a:pt x="122268" y="1892300"/>
                  </a:lnTo>
                  <a:close/>
                </a:path>
                <a:path w="381000" h="2540000">
                  <a:moveTo>
                    <a:pt x="128039" y="1892300"/>
                  </a:moveTo>
                  <a:lnTo>
                    <a:pt x="123246" y="1892300"/>
                  </a:lnTo>
                  <a:lnTo>
                    <a:pt x="122933" y="1893447"/>
                  </a:lnTo>
                  <a:lnTo>
                    <a:pt x="129629" y="1905000"/>
                  </a:lnTo>
                  <a:lnTo>
                    <a:pt x="128039" y="1892300"/>
                  </a:lnTo>
                  <a:close/>
                </a:path>
                <a:path w="381000" h="2540000">
                  <a:moveTo>
                    <a:pt x="129263" y="1879600"/>
                  </a:moveTo>
                  <a:lnTo>
                    <a:pt x="91060" y="1879600"/>
                  </a:lnTo>
                  <a:lnTo>
                    <a:pt x="89810" y="1892300"/>
                  </a:lnTo>
                  <a:lnTo>
                    <a:pt x="129462" y="1892300"/>
                  </a:lnTo>
                  <a:lnTo>
                    <a:pt x="129263" y="1879600"/>
                  </a:lnTo>
                  <a:close/>
                </a:path>
                <a:path w="381000" h="2540000">
                  <a:moveTo>
                    <a:pt x="120662" y="1866900"/>
                  </a:moveTo>
                  <a:lnTo>
                    <a:pt x="89808" y="1866900"/>
                  </a:lnTo>
                  <a:lnTo>
                    <a:pt x="91285" y="1879600"/>
                  </a:lnTo>
                  <a:lnTo>
                    <a:pt x="121492" y="1879600"/>
                  </a:lnTo>
                  <a:lnTo>
                    <a:pt x="120662" y="1866900"/>
                  </a:lnTo>
                  <a:close/>
                </a:path>
                <a:path w="381000" h="2540000">
                  <a:moveTo>
                    <a:pt x="138245" y="1828800"/>
                  </a:moveTo>
                  <a:lnTo>
                    <a:pt x="124326" y="1828800"/>
                  </a:lnTo>
                  <a:lnTo>
                    <a:pt x="129797" y="1841500"/>
                  </a:lnTo>
                  <a:lnTo>
                    <a:pt x="92947" y="1841500"/>
                  </a:lnTo>
                  <a:lnTo>
                    <a:pt x="93546" y="1854200"/>
                  </a:lnTo>
                  <a:lnTo>
                    <a:pt x="89879" y="1866900"/>
                  </a:lnTo>
                  <a:lnTo>
                    <a:pt x="126880" y="1866900"/>
                  </a:lnTo>
                  <a:lnTo>
                    <a:pt x="128841" y="1879600"/>
                  </a:lnTo>
                  <a:lnTo>
                    <a:pt x="129126" y="1866900"/>
                  </a:lnTo>
                  <a:lnTo>
                    <a:pt x="127088" y="1854200"/>
                  </a:lnTo>
                  <a:lnTo>
                    <a:pt x="133353" y="1841500"/>
                  </a:lnTo>
                  <a:lnTo>
                    <a:pt x="138245" y="1828800"/>
                  </a:lnTo>
                  <a:close/>
                </a:path>
                <a:path w="381000" h="2540000">
                  <a:moveTo>
                    <a:pt x="124326" y="1828800"/>
                  </a:moveTo>
                  <a:lnTo>
                    <a:pt x="97875" y="1828800"/>
                  </a:lnTo>
                  <a:lnTo>
                    <a:pt x="96091" y="1841500"/>
                  </a:lnTo>
                  <a:lnTo>
                    <a:pt x="127633" y="1841500"/>
                  </a:lnTo>
                  <a:lnTo>
                    <a:pt x="124326" y="1828800"/>
                  </a:lnTo>
                  <a:close/>
                </a:path>
                <a:path w="381000" h="2540000">
                  <a:moveTo>
                    <a:pt x="132234" y="1803400"/>
                  </a:moveTo>
                  <a:lnTo>
                    <a:pt x="98984" y="1803400"/>
                  </a:lnTo>
                  <a:lnTo>
                    <a:pt x="96925" y="1816100"/>
                  </a:lnTo>
                  <a:lnTo>
                    <a:pt x="98252" y="1828800"/>
                  </a:lnTo>
                  <a:lnTo>
                    <a:pt x="129008" y="1828800"/>
                  </a:lnTo>
                  <a:lnTo>
                    <a:pt x="129640" y="1816100"/>
                  </a:lnTo>
                  <a:lnTo>
                    <a:pt x="132234" y="1803400"/>
                  </a:lnTo>
                  <a:close/>
                </a:path>
                <a:path w="381000" h="2540000">
                  <a:moveTo>
                    <a:pt x="137912" y="1816100"/>
                  </a:moveTo>
                  <a:lnTo>
                    <a:pt x="134083" y="1816100"/>
                  </a:lnTo>
                  <a:lnTo>
                    <a:pt x="132417" y="1828800"/>
                  </a:lnTo>
                  <a:lnTo>
                    <a:pt x="133111" y="1828800"/>
                  </a:lnTo>
                  <a:lnTo>
                    <a:pt x="137912" y="1816100"/>
                  </a:lnTo>
                  <a:close/>
                </a:path>
                <a:path w="381000" h="2540000">
                  <a:moveTo>
                    <a:pt x="140569" y="1803400"/>
                  </a:moveTo>
                  <a:lnTo>
                    <a:pt x="135043" y="1803400"/>
                  </a:lnTo>
                  <a:lnTo>
                    <a:pt x="140890" y="1816100"/>
                  </a:lnTo>
                  <a:lnTo>
                    <a:pt x="140569" y="1803400"/>
                  </a:lnTo>
                  <a:close/>
                </a:path>
                <a:path w="381000" h="2540000">
                  <a:moveTo>
                    <a:pt x="126909" y="1778000"/>
                  </a:moveTo>
                  <a:lnTo>
                    <a:pt x="101212" y="1778000"/>
                  </a:lnTo>
                  <a:lnTo>
                    <a:pt x="101825" y="1790700"/>
                  </a:lnTo>
                  <a:lnTo>
                    <a:pt x="104639" y="1803400"/>
                  </a:lnTo>
                  <a:lnTo>
                    <a:pt x="142309" y="1803400"/>
                  </a:lnTo>
                  <a:lnTo>
                    <a:pt x="135118" y="1790700"/>
                  </a:lnTo>
                  <a:lnTo>
                    <a:pt x="126909" y="1778000"/>
                  </a:lnTo>
                  <a:close/>
                </a:path>
                <a:path w="381000" h="2540000">
                  <a:moveTo>
                    <a:pt x="148498" y="1778000"/>
                  </a:moveTo>
                  <a:lnTo>
                    <a:pt x="139220" y="1778000"/>
                  </a:lnTo>
                  <a:lnTo>
                    <a:pt x="143273" y="1790700"/>
                  </a:lnTo>
                  <a:lnTo>
                    <a:pt x="148498" y="1778000"/>
                  </a:lnTo>
                  <a:close/>
                </a:path>
                <a:path w="381000" h="2540000">
                  <a:moveTo>
                    <a:pt x="136941" y="1739900"/>
                  </a:moveTo>
                  <a:lnTo>
                    <a:pt x="111389" y="1739900"/>
                  </a:lnTo>
                  <a:lnTo>
                    <a:pt x="109997" y="1743918"/>
                  </a:lnTo>
                  <a:lnTo>
                    <a:pt x="114457" y="1752600"/>
                  </a:lnTo>
                  <a:lnTo>
                    <a:pt x="110918" y="1752600"/>
                  </a:lnTo>
                  <a:lnTo>
                    <a:pt x="102097" y="1765300"/>
                  </a:lnTo>
                  <a:lnTo>
                    <a:pt x="107427" y="1765300"/>
                  </a:lnTo>
                  <a:lnTo>
                    <a:pt x="118052" y="1778000"/>
                  </a:lnTo>
                  <a:lnTo>
                    <a:pt x="137692" y="1778000"/>
                  </a:lnTo>
                  <a:lnTo>
                    <a:pt x="135815" y="1765300"/>
                  </a:lnTo>
                  <a:lnTo>
                    <a:pt x="135439" y="1752600"/>
                  </a:lnTo>
                  <a:lnTo>
                    <a:pt x="136941" y="1739900"/>
                  </a:lnTo>
                  <a:close/>
                </a:path>
                <a:path w="381000" h="2540000">
                  <a:moveTo>
                    <a:pt x="141917" y="1739900"/>
                  </a:moveTo>
                  <a:lnTo>
                    <a:pt x="136941" y="1739900"/>
                  </a:lnTo>
                  <a:lnTo>
                    <a:pt x="140697" y="1752600"/>
                  </a:lnTo>
                  <a:lnTo>
                    <a:pt x="137692" y="1778000"/>
                  </a:lnTo>
                  <a:lnTo>
                    <a:pt x="147689" y="1778000"/>
                  </a:lnTo>
                  <a:lnTo>
                    <a:pt x="140069" y="1765300"/>
                  </a:lnTo>
                  <a:lnTo>
                    <a:pt x="147482" y="1765300"/>
                  </a:lnTo>
                  <a:lnTo>
                    <a:pt x="145335" y="1752600"/>
                  </a:lnTo>
                  <a:lnTo>
                    <a:pt x="148142" y="1752600"/>
                  </a:lnTo>
                  <a:lnTo>
                    <a:pt x="141917" y="1739900"/>
                  </a:lnTo>
                  <a:close/>
                </a:path>
                <a:path w="381000" h="2540000">
                  <a:moveTo>
                    <a:pt x="148781" y="1755853"/>
                  </a:moveTo>
                  <a:lnTo>
                    <a:pt x="147482" y="1765300"/>
                  </a:lnTo>
                  <a:lnTo>
                    <a:pt x="150636" y="1765300"/>
                  </a:lnTo>
                  <a:lnTo>
                    <a:pt x="148781" y="1755853"/>
                  </a:lnTo>
                  <a:close/>
                </a:path>
                <a:path w="381000" h="2540000">
                  <a:moveTo>
                    <a:pt x="149228" y="1752600"/>
                  </a:moveTo>
                  <a:lnTo>
                    <a:pt x="148142" y="1752600"/>
                  </a:lnTo>
                  <a:lnTo>
                    <a:pt x="148781" y="1755853"/>
                  </a:lnTo>
                  <a:lnTo>
                    <a:pt x="149228" y="1752600"/>
                  </a:lnTo>
                  <a:close/>
                </a:path>
                <a:path w="381000" h="2540000">
                  <a:moveTo>
                    <a:pt x="107933" y="1739900"/>
                  </a:moveTo>
                  <a:lnTo>
                    <a:pt x="103138" y="1739900"/>
                  </a:lnTo>
                  <a:lnTo>
                    <a:pt x="106991" y="1752600"/>
                  </a:lnTo>
                  <a:lnTo>
                    <a:pt x="109997" y="1743918"/>
                  </a:lnTo>
                  <a:lnTo>
                    <a:pt x="107933" y="1739900"/>
                  </a:lnTo>
                  <a:close/>
                </a:path>
                <a:path w="381000" h="2540000">
                  <a:moveTo>
                    <a:pt x="111162" y="1727200"/>
                  </a:moveTo>
                  <a:lnTo>
                    <a:pt x="107745" y="1739900"/>
                  </a:lnTo>
                  <a:lnTo>
                    <a:pt x="114736" y="1739900"/>
                  </a:lnTo>
                  <a:lnTo>
                    <a:pt x="111162" y="1727200"/>
                  </a:lnTo>
                  <a:close/>
                </a:path>
                <a:path w="381000" h="2540000">
                  <a:moveTo>
                    <a:pt x="139769" y="1727200"/>
                  </a:moveTo>
                  <a:lnTo>
                    <a:pt x="121577" y="1727200"/>
                  </a:lnTo>
                  <a:lnTo>
                    <a:pt x="118272" y="1739900"/>
                  </a:lnTo>
                  <a:lnTo>
                    <a:pt x="139385" y="1739900"/>
                  </a:lnTo>
                  <a:lnTo>
                    <a:pt x="139769" y="1727200"/>
                  </a:lnTo>
                  <a:close/>
                </a:path>
                <a:path w="381000" h="2540000">
                  <a:moveTo>
                    <a:pt x="144338" y="1727200"/>
                  </a:moveTo>
                  <a:lnTo>
                    <a:pt x="141493" y="1727200"/>
                  </a:lnTo>
                  <a:lnTo>
                    <a:pt x="139385" y="1739900"/>
                  </a:lnTo>
                  <a:lnTo>
                    <a:pt x="145401" y="1739900"/>
                  </a:lnTo>
                  <a:lnTo>
                    <a:pt x="144338" y="1727200"/>
                  </a:lnTo>
                  <a:close/>
                </a:path>
                <a:path w="381000" h="2540000">
                  <a:moveTo>
                    <a:pt x="151243" y="1727200"/>
                  </a:moveTo>
                  <a:lnTo>
                    <a:pt x="147262" y="1727200"/>
                  </a:lnTo>
                  <a:lnTo>
                    <a:pt x="147395" y="1739900"/>
                  </a:lnTo>
                  <a:lnTo>
                    <a:pt x="153377" y="1739900"/>
                  </a:lnTo>
                  <a:lnTo>
                    <a:pt x="151243" y="1727200"/>
                  </a:lnTo>
                  <a:close/>
                </a:path>
                <a:path w="381000" h="2540000">
                  <a:moveTo>
                    <a:pt x="141053" y="1714500"/>
                  </a:moveTo>
                  <a:lnTo>
                    <a:pt x="109414" y="1714500"/>
                  </a:lnTo>
                  <a:lnTo>
                    <a:pt x="111771" y="1727200"/>
                  </a:lnTo>
                  <a:lnTo>
                    <a:pt x="142225" y="1727200"/>
                  </a:lnTo>
                  <a:lnTo>
                    <a:pt x="142701" y="1719747"/>
                  </a:lnTo>
                  <a:lnTo>
                    <a:pt x="141053" y="1714500"/>
                  </a:lnTo>
                  <a:close/>
                </a:path>
                <a:path w="381000" h="2540000">
                  <a:moveTo>
                    <a:pt x="150288" y="1714500"/>
                  </a:moveTo>
                  <a:lnTo>
                    <a:pt x="143037" y="1714500"/>
                  </a:lnTo>
                  <a:lnTo>
                    <a:pt x="142701" y="1719747"/>
                  </a:lnTo>
                  <a:lnTo>
                    <a:pt x="145042" y="1727200"/>
                  </a:lnTo>
                  <a:lnTo>
                    <a:pt x="150288" y="1714500"/>
                  </a:lnTo>
                  <a:close/>
                </a:path>
                <a:path w="381000" h="2540000">
                  <a:moveTo>
                    <a:pt x="143849" y="1701800"/>
                  </a:moveTo>
                  <a:lnTo>
                    <a:pt x="113654" y="1701800"/>
                  </a:lnTo>
                  <a:lnTo>
                    <a:pt x="115127" y="1714500"/>
                  </a:lnTo>
                  <a:lnTo>
                    <a:pt x="143037" y="1714500"/>
                  </a:lnTo>
                  <a:lnTo>
                    <a:pt x="143849" y="1701800"/>
                  </a:lnTo>
                  <a:close/>
                </a:path>
                <a:path w="381000" h="2540000">
                  <a:moveTo>
                    <a:pt x="113220" y="1689100"/>
                  </a:moveTo>
                  <a:lnTo>
                    <a:pt x="112584" y="1701800"/>
                  </a:lnTo>
                  <a:lnTo>
                    <a:pt x="116865" y="1701800"/>
                  </a:lnTo>
                  <a:lnTo>
                    <a:pt x="113220" y="1689100"/>
                  </a:lnTo>
                  <a:close/>
                </a:path>
                <a:path w="381000" h="2540000">
                  <a:moveTo>
                    <a:pt x="149210" y="1689100"/>
                  </a:moveTo>
                  <a:lnTo>
                    <a:pt x="114449" y="1689100"/>
                  </a:lnTo>
                  <a:lnTo>
                    <a:pt x="116865" y="1701800"/>
                  </a:lnTo>
                  <a:lnTo>
                    <a:pt x="150517" y="1701800"/>
                  </a:lnTo>
                  <a:lnTo>
                    <a:pt x="149210" y="1689100"/>
                  </a:lnTo>
                  <a:close/>
                </a:path>
                <a:path w="381000" h="2540000">
                  <a:moveTo>
                    <a:pt x="154035" y="1689100"/>
                  </a:moveTo>
                  <a:lnTo>
                    <a:pt x="150451" y="1689100"/>
                  </a:lnTo>
                  <a:lnTo>
                    <a:pt x="152581" y="1701800"/>
                  </a:lnTo>
                  <a:lnTo>
                    <a:pt x="154035" y="1689100"/>
                  </a:lnTo>
                  <a:close/>
                </a:path>
                <a:path w="381000" h="2540000">
                  <a:moveTo>
                    <a:pt x="156732" y="1676400"/>
                  </a:moveTo>
                  <a:lnTo>
                    <a:pt x="120437" y="1676400"/>
                  </a:lnTo>
                  <a:lnTo>
                    <a:pt x="116459" y="1689100"/>
                  </a:lnTo>
                  <a:lnTo>
                    <a:pt x="158518" y="1689100"/>
                  </a:lnTo>
                  <a:lnTo>
                    <a:pt x="156732" y="1676400"/>
                  </a:lnTo>
                  <a:close/>
                </a:path>
                <a:path w="381000" h="2540000">
                  <a:moveTo>
                    <a:pt x="166547" y="1638300"/>
                  </a:moveTo>
                  <a:lnTo>
                    <a:pt x="120023" y="1638300"/>
                  </a:lnTo>
                  <a:lnTo>
                    <a:pt x="123849" y="1651000"/>
                  </a:lnTo>
                  <a:lnTo>
                    <a:pt x="117354" y="1663700"/>
                  </a:lnTo>
                  <a:lnTo>
                    <a:pt x="120305" y="1663700"/>
                  </a:lnTo>
                  <a:lnTo>
                    <a:pt x="123922" y="1676400"/>
                  </a:lnTo>
                  <a:lnTo>
                    <a:pt x="146744" y="1676400"/>
                  </a:lnTo>
                  <a:lnTo>
                    <a:pt x="150990" y="1651000"/>
                  </a:lnTo>
                  <a:lnTo>
                    <a:pt x="161471" y="1651000"/>
                  </a:lnTo>
                  <a:lnTo>
                    <a:pt x="166547" y="1638300"/>
                  </a:lnTo>
                  <a:close/>
                </a:path>
                <a:path w="381000" h="2540000">
                  <a:moveTo>
                    <a:pt x="158692" y="1651000"/>
                  </a:moveTo>
                  <a:lnTo>
                    <a:pt x="150990" y="1651000"/>
                  </a:lnTo>
                  <a:lnTo>
                    <a:pt x="161134" y="1663700"/>
                  </a:lnTo>
                  <a:lnTo>
                    <a:pt x="158692" y="1651000"/>
                  </a:lnTo>
                  <a:close/>
                </a:path>
                <a:path w="381000" h="2540000">
                  <a:moveTo>
                    <a:pt x="136898" y="1612900"/>
                  </a:moveTo>
                  <a:lnTo>
                    <a:pt x="122289" y="1612900"/>
                  </a:lnTo>
                  <a:lnTo>
                    <a:pt x="126993" y="1625600"/>
                  </a:lnTo>
                  <a:lnTo>
                    <a:pt x="123654" y="1638300"/>
                  </a:lnTo>
                  <a:lnTo>
                    <a:pt x="156864" y="1638300"/>
                  </a:lnTo>
                  <a:lnTo>
                    <a:pt x="157588" y="1636050"/>
                  </a:lnTo>
                  <a:lnTo>
                    <a:pt x="154322" y="1625600"/>
                  </a:lnTo>
                  <a:lnTo>
                    <a:pt x="141336" y="1625600"/>
                  </a:lnTo>
                  <a:lnTo>
                    <a:pt x="136898" y="1612900"/>
                  </a:lnTo>
                  <a:close/>
                </a:path>
                <a:path w="381000" h="2540000">
                  <a:moveTo>
                    <a:pt x="160951" y="1625600"/>
                  </a:moveTo>
                  <a:lnTo>
                    <a:pt x="157588" y="1636050"/>
                  </a:lnTo>
                  <a:lnTo>
                    <a:pt x="158290" y="1638300"/>
                  </a:lnTo>
                  <a:lnTo>
                    <a:pt x="160951" y="1625600"/>
                  </a:lnTo>
                  <a:close/>
                </a:path>
                <a:path w="381000" h="2540000">
                  <a:moveTo>
                    <a:pt x="157796" y="1600200"/>
                  </a:moveTo>
                  <a:lnTo>
                    <a:pt x="146089" y="1600200"/>
                  </a:lnTo>
                  <a:lnTo>
                    <a:pt x="145105" y="1612900"/>
                  </a:lnTo>
                  <a:lnTo>
                    <a:pt x="141336" y="1625600"/>
                  </a:lnTo>
                  <a:lnTo>
                    <a:pt x="154322" y="1625600"/>
                  </a:lnTo>
                  <a:lnTo>
                    <a:pt x="154487" y="1612900"/>
                  </a:lnTo>
                  <a:lnTo>
                    <a:pt x="154937" y="1612900"/>
                  </a:lnTo>
                  <a:lnTo>
                    <a:pt x="157796" y="1600200"/>
                  </a:lnTo>
                  <a:close/>
                </a:path>
                <a:path w="381000" h="2540000">
                  <a:moveTo>
                    <a:pt x="129936" y="1589133"/>
                  </a:moveTo>
                  <a:lnTo>
                    <a:pt x="124847" y="1600200"/>
                  </a:lnTo>
                  <a:lnTo>
                    <a:pt x="130071" y="1612900"/>
                  </a:lnTo>
                  <a:lnTo>
                    <a:pt x="139454" y="1612900"/>
                  </a:lnTo>
                  <a:lnTo>
                    <a:pt x="146089" y="1600200"/>
                  </a:lnTo>
                  <a:lnTo>
                    <a:pt x="132435" y="1600200"/>
                  </a:lnTo>
                  <a:lnTo>
                    <a:pt x="129936" y="1589133"/>
                  </a:lnTo>
                  <a:close/>
                </a:path>
                <a:path w="381000" h="2540000">
                  <a:moveTo>
                    <a:pt x="164115" y="1600200"/>
                  </a:moveTo>
                  <a:lnTo>
                    <a:pt x="160047" y="1600200"/>
                  </a:lnTo>
                  <a:lnTo>
                    <a:pt x="154937" y="1612900"/>
                  </a:lnTo>
                  <a:lnTo>
                    <a:pt x="168905" y="1612900"/>
                  </a:lnTo>
                  <a:lnTo>
                    <a:pt x="164115" y="1600200"/>
                  </a:lnTo>
                  <a:close/>
                </a:path>
                <a:path w="381000" h="2540000">
                  <a:moveTo>
                    <a:pt x="153366" y="1574800"/>
                  </a:moveTo>
                  <a:lnTo>
                    <a:pt x="132178" y="1574800"/>
                  </a:lnTo>
                  <a:lnTo>
                    <a:pt x="130687" y="1587500"/>
                  </a:lnTo>
                  <a:lnTo>
                    <a:pt x="132606" y="1600200"/>
                  </a:lnTo>
                  <a:lnTo>
                    <a:pt x="165775" y="1600200"/>
                  </a:lnTo>
                  <a:lnTo>
                    <a:pt x="159747" y="1587500"/>
                  </a:lnTo>
                  <a:lnTo>
                    <a:pt x="151702" y="1587500"/>
                  </a:lnTo>
                  <a:lnTo>
                    <a:pt x="153366" y="1574800"/>
                  </a:lnTo>
                  <a:close/>
                </a:path>
                <a:path w="381000" h="2540000">
                  <a:moveTo>
                    <a:pt x="130637" y="1587500"/>
                  </a:moveTo>
                  <a:lnTo>
                    <a:pt x="129567" y="1587500"/>
                  </a:lnTo>
                  <a:lnTo>
                    <a:pt x="129936" y="1589133"/>
                  </a:lnTo>
                  <a:lnTo>
                    <a:pt x="130649" y="1587580"/>
                  </a:lnTo>
                  <a:close/>
                </a:path>
                <a:path w="381000" h="2540000">
                  <a:moveTo>
                    <a:pt x="163858" y="1562100"/>
                  </a:moveTo>
                  <a:lnTo>
                    <a:pt x="137426" y="1562100"/>
                  </a:lnTo>
                  <a:lnTo>
                    <a:pt x="135062" y="1574800"/>
                  </a:lnTo>
                  <a:lnTo>
                    <a:pt x="156811" y="1574800"/>
                  </a:lnTo>
                  <a:lnTo>
                    <a:pt x="157450" y="1587500"/>
                  </a:lnTo>
                  <a:lnTo>
                    <a:pt x="163065" y="1587500"/>
                  </a:lnTo>
                  <a:lnTo>
                    <a:pt x="161038" y="1574800"/>
                  </a:lnTo>
                  <a:lnTo>
                    <a:pt x="163858" y="1562100"/>
                  </a:lnTo>
                  <a:close/>
                </a:path>
                <a:path w="381000" h="2540000">
                  <a:moveTo>
                    <a:pt x="132529" y="1562100"/>
                  </a:moveTo>
                  <a:lnTo>
                    <a:pt x="129975" y="1562100"/>
                  </a:lnTo>
                  <a:lnTo>
                    <a:pt x="133786" y="1574800"/>
                  </a:lnTo>
                  <a:lnTo>
                    <a:pt x="132529" y="1562100"/>
                  </a:lnTo>
                  <a:close/>
                </a:path>
                <a:path w="381000" h="2540000">
                  <a:moveTo>
                    <a:pt x="171615" y="1562100"/>
                  </a:moveTo>
                  <a:lnTo>
                    <a:pt x="163858" y="1562100"/>
                  </a:lnTo>
                  <a:lnTo>
                    <a:pt x="168207" y="1574800"/>
                  </a:lnTo>
                  <a:lnTo>
                    <a:pt x="171615" y="1562100"/>
                  </a:lnTo>
                  <a:close/>
                </a:path>
                <a:path w="381000" h="2540000">
                  <a:moveTo>
                    <a:pt x="165508" y="1536700"/>
                  </a:moveTo>
                  <a:lnTo>
                    <a:pt x="132400" y="1536700"/>
                  </a:lnTo>
                  <a:lnTo>
                    <a:pt x="131791" y="1549400"/>
                  </a:lnTo>
                  <a:lnTo>
                    <a:pt x="133703" y="1562100"/>
                  </a:lnTo>
                  <a:lnTo>
                    <a:pt x="172843" y="1562100"/>
                  </a:lnTo>
                  <a:lnTo>
                    <a:pt x="170654" y="1549400"/>
                  </a:lnTo>
                  <a:lnTo>
                    <a:pt x="167963" y="1549400"/>
                  </a:lnTo>
                  <a:lnTo>
                    <a:pt x="165508" y="1536700"/>
                  </a:lnTo>
                  <a:close/>
                </a:path>
                <a:path w="381000" h="2540000">
                  <a:moveTo>
                    <a:pt x="176035" y="1549400"/>
                  </a:moveTo>
                  <a:lnTo>
                    <a:pt x="175136" y="1549400"/>
                  </a:lnTo>
                  <a:lnTo>
                    <a:pt x="174739" y="1562100"/>
                  </a:lnTo>
                  <a:lnTo>
                    <a:pt x="176141" y="1562100"/>
                  </a:lnTo>
                  <a:lnTo>
                    <a:pt x="176035" y="1549400"/>
                  </a:lnTo>
                  <a:close/>
                </a:path>
                <a:path w="381000" h="2540000">
                  <a:moveTo>
                    <a:pt x="176916" y="1536700"/>
                  </a:moveTo>
                  <a:lnTo>
                    <a:pt x="173607" y="1549400"/>
                  </a:lnTo>
                  <a:lnTo>
                    <a:pt x="179251" y="1549400"/>
                  </a:lnTo>
                  <a:lnTo>
                    <a:pt x="176916" y="1536700"/>
                  </a:lnTo>
                  <a:close/>
                </a:path>
                <a:path w="381000" h="2540000">
                  <a:moveTo>
                    <a:pt x="164644" y="1511300"/>
                  </a:moveTo>
                  <a:lnTo>
                    <a:pt x="139121" y="1511300"/>
                  </a:lnTo>
                  <a:lnTo>
                    <a:pt x="136802" y="1524000"/>
                  </a:lnTo>
                  <a:lnTo>
                    <a:pt x="136309" y="1536700"/>
                  </a:lnTo>
                  <a:lnTo>
                    <a:pt x="163064" y="1536700"/>
                  </a:lnTo>
                  <a:lnTo>
                    <a:pt x="162239" y="1524000"/>
                  </a:lnTo>
                  <a:lnTo>
                    <a:pt x="164644" y="1511300"/>
                  </a:lnTo>
                  <a:close/>
                </a:path>
                <a:path w="381000" h="2540000">
                  <a:moveTo>
                    <a:pt x="176153" y="1485900"/>
                  </a:moveTo>
                  <a:lnTo>
                    <a:pt x="154831" y="1485900"/>
                  </a:lnTo>
                  <a:lnTo>
                    <a:pt x="153618" y="1511300"/>
                  </a:lnTo>
                  <a:lnTo>
                    <a:pt x="164644" y="1511300"/>
                  </a:lnTo>
                  <a:lnTo>
                    <a:pt x="167159" y="1524000"/>
                  </a:lnTo>
                  <a:lnTo>
                    <a:pt x="171134" y="1511300"/>
                  </a:lnTo>
                  <a:lnTo>
                    <a:pt x="175076" y="1498600"/>
                  </a:lnTo>
                  <a:lnTo>
                    <a:pt x="181809" y="1498600"/>
                  </a:lnTo>
                  <a:lnTo>
                    <a:pt x="176153" y="1485900"/>
                  </a:lnTo>
                  <a:close/>
                </a:path>
                <a:path w="381000" h="2540000">
                  <a:moveTo>
                    <a:pt x="136194" y="1498600"/>
                  </a:moveTo>
                  <a:lnTo>
                    <a:pt x="136037" y="1511300"/>
                  </a:lnTo>
                  <a:lnTo>
                    <a:pt x="138487" y="1511300"/>
                  </a:lnTo>
                  <a:lnTo>
                    <a:pt x="136194" y="1498600"/>
                  </a:lnTo>
                  <a:close/>
                </a:path>
                <a:path w="381000" h="2540000">
                  <a:moveTo>
                    <a:pt x="145700" y="1498600"/>
                  </a:moveTo>
                  <a:lnTo>
                    <a:pt x="138446" y="1498600"/>
                  </a:lnTo>
                  <a:lnTo>
                    <a:pt x="140568" y="1511300"/>
                  </a:lnTo>
                  <a:lnTo>
                    <a:pt x="142938" y="1511300"/>
                  </a:lnTo>
                  <a:lnTo>
                    <a:pt x="145700" y="1498600"/>
                  </a:lnTo>
                  <a:close/>
                </a:path>
                <a:path w="381000" h="2540000">
                  <a:moveTo>
                    <a:pt x="149547" y="1498600"/>
                  </a:moveTo>
                  <a:lnTo>
                    <a:pt x="146436" y="1511300"/>
                  </a:lnTo>
                  <a:lnTo>
                    <a:pt x="153618" y="1511300"/>
                  </a:lnTo>
                  <a:lnTo>
                    <a:pt x="149547" y="1498600"/>
                  </a:lnTo>
                  <a:close/>
                </a:path>
                <a:path w="381000" h="2540000">
                  <a:moveTo>
                    <a:pt x="184244" y="1498600"/>
                  </a:moveTo>
                  <a:lnTo>
                    <a:pt x="175076" y="1498600"/>
                  </a:lnTo>
                  <a:lnTo>
                    <a:pt x="177491" y="1511300"/>
                  </a:lnTo>
                  <a:lnTo>
                    <a:pt x="184244" y="1498600"/>
                  </a:lnTo>
                  <a:close/>
                </a:path>
                <a:path w="381000" h="2540000">
                  <a:moveTo>
                    <a:pt x="175020" y="1473200"/>
                  </a:moveTo>
                  <a:lnTo>
                    <a:pt x="146523" y="1473200"/>
                  </a:lnTo>
                  <a:lnTo>
                    <a:pt x="145754" y="1485900"/>
                  </a:lnTo>
                  <a:lnTo>
                    <a:pt x="146761" y="1498600"/>
                  </a:lnTo>
                  <a:lnTo>
                    <a:pt x="150928" y="1498600"/>
                  </a:lnTo>
                  <a:lnTo>
                    <a:pt x="154831" y="1485900"/>
                  </a:lnTo>
                  <a:lnTo>
                    <a:pt x="173240" y="1485900"/>
                  </a:lnTo>
                  <a:lnTo>
                    <a:pt x="175020" y="1473200"/>
                  </a:lnTo>
                  <a:close/>
                </a:path>
                <a:path w="381000" h="2540000">
                  <a:moveTo>
                    <a:pt x="178814" y="1460500"/>
                  </a:moveTo>
                  <a:lnTo>
                    <a:pt x="147461" y="1460500"/>
                  </a:lnTo>
                  <a:lnTo>
                    <a:pt x="141671" y="1473200"/>
                  </a:lnTo>
                  <a:lnTo>
                    <a:pt x="141210" y="1485900"/>
                  </a:lnTo>
                  <a:lnTo>
                    <a:pt x="142315" y="1473200"/>
                  </a:lnTo>
                  <a:lnTo>
                    <a:pt x="175290" y="1473200"/>
                  </a:lnTo>
                  <a:lnTo>
                    <a:pt x="178814" y="1460500"/>
                  </a:lnTo>
                  <a:close/>
                </a:path>
                <a:path w="381000" h="2540000">
                  <a:moveTo>
                    <a:pt x="182879" y="1460500"/>
                  </a:moveTo>
                  <a:lnTo>
                    <a:pt x="178814" y="1460500"/>
                  </a:lnTo>
                  <a:lnTo>
                    <a:pt x="180528" y="1473200"/>
                  </a:lnTo>
                  <a:lnTo>
                    <a:pt x="175020" y="1473200"/>
                  </a:lnTo>
                  <a:lnTo>
                    <a:pt x="179502" y="1485900"/>
                  </a:lnTo>
                  <a:lnTo>
                    <a:pt x="181376" y="1485900"/>
                  </a:lnTo>
                  <a:lnTo>
                    <a:pt x="183403" y="1473200"/>
                  </a:lnTo>
                  <a:lnTo>
                    <a:pt x="182879" y="1460500"/>
                  </a:lnTo>
                  <a:close/>
                </a:path>
                <a:path w="381000" h="2540000">
                  <a:moveTo>
                    <a:pt x="175083" y="1447800"/>
                  </a:moveTo>
                  <a:lnTo>
                    <a:pt x="141932" y="1447800"/>
                  </a:lnTo>
                  <a:lnTo>
                    <a:pt x="146801" y="1460500"/>
                  </a:lnTo>
                  <a:lnTo>
                    <a:pt x="179031" y="1460500"/>
                  </a:lnTo>
                  <a:lnTo>
                    <a:pt x="175083" y="1447800"/>
                  </a:lnTo>
                  <a:close/>
                </a:path>
                <a:path w="381000" h="2540000">
                  <a:moveTo>
                    <a:pt x="186580" y="1447800"/>
                  </a:moveTo>
                  <a:lnTo>
                    <a:pt x="184350" y="1447800"/>
                  </a:lnTo>
                  <a:lnTo>
                    <a:pt x="179031" y="1460500"/>
                  </a:lnTo>
                  <a:lnTo>
                    <a:pt x="182905" y="1460500"/>
                  </a:lnTo>
                  <a:lnTo>
                    <a:pt x="186580" y="1447800"/>
                  </a:lnTo>
                  <a:close/>
                </a:path>
                <a:path w="381000" h="2540000">
                  <a:moveTo>
                    <a:pt x="189941" y="1447800"/>
                  </a:moveTo>
                  <a:lnTo>
                    <a:pt x="186633" y="1460500"/>
                  </a:lnTo>
                  <a:lnTo>
                    <a:pt x="192318" y="1460500"/>
                  </a:lnTo>
                  <a:lnTo>
                    <a:pt x="189941" y="1447800"/>
                  </a:lnTo>
                  <a:close/>
                </a:path>
                <a:path w="381000" h="2540000">
                  <a:moveTo>
                    <a:pt x="161052" y="1435100"/>
                  </a:moveTo>
                  <a:lnTo>
                    <a:pt x="159744" y="1435100"/>
                  </a:lnTo>
                  <a:lnTo>
                    <a:pt x="149377" y="1447800"/>
                  </a:lnTo>
                  <a:lnTo>
                    <a:pt x="168631" y="1447800"/>
                  </a:lnTo>
                  <a:lnTo>
                    <a:pt x="161052" y="1435100"/>
                  </a:lnTo>
                  <a:close/>
                </a:path>
                <a:path w="381000" h="2540000">
                  <a:moveTo>
                    <a:pt x="169299" y="1435100"/>
                  </a:moveTo>
                  <a:lnTo>
                    <a:pt x="161052" y="1435100"/>
                  </a:lnTo>
                  <a:lnTo>
                    <a:pt x="168631" y="1447800"/>
                  </a:lnTo>
                  <a:lnTo>
                    <a:pt x="176440" y="1447800"/>
                  </a:lnTo>
                  <a:lnTo>
                    <a:pt x="177469" y="1446211"/>
                  </a:lnTo>
                  <a:lnTo>
                    <a:pt x="169299" y="1435100"/>
                  </a:lnTo>
                  <a:close/>
                </a:path>
                <a:path w="381000" h="2540000">
                  <a:moveTo>
                    <a:pt x="177469" y="1446211"/>
                  </a:moveTo>
                  <a:lnTo>
                    <a:pt x="176440" y="1447800"/>
                  </a:lnTo>
                  <a:lnTo>
                    <a:pt x="178637" y="1447800"/>
                  </a:lnTo>
                  <a:lnTo>
                    <a:pt x="177469" y="1446211"/>
                  </a:lnTo>
                  <a:close/>
                </a:path>
                <a:path w="381000" h="2540000">
                  <a:moveTo>
                    <a:pt x="184660" y="1435100"/>
                  </a:moveTo>
                  <a:lnTo>
                    <a:pt x="169299" y="1435100"/>
                  </a:lnTo>
                  <a:lnTo>
                    <a:pt x="177469" y="1446211"/>
                  </a:lnTo>
                  <a:lnTo>
                    <a:pt x="184660" y="1435100"/>
                  </a:lnTo>
                  <a:close/>
                </a:path>
                <a:path w="381000" h="2540000">
                  <a:moveTo>
                    <a:pt x="188716" y="1422400"/>
                  </a:moveTo>
                  <a:lnTo>
                    <a:pt x="146908" y="1422400"/>
                  </a:lnTo>
                  <a:lnTo>
                    <a:pt x="147711" y="1435100"/>
                  </a:lnTo>
                  <a:lnTo>
                    <a:pt x="187086" y="1435100"/>
                  </a:lnTo>
                  <a:lnTo>
                    <a:pt x="189298" y="1423334"/>
                  </a:lnTo>
                  <a:lnTo>
                    <a:pt x="188716" y="1422400"/>
                  </a:lnTo>
                  <a:close/>
                </a:path>
                <a:path w="381000" h="2540000">
                  <a:moveTo>
                    <a:pt x="192748" y="1422400"/>
                  </a:moveTo>
                  <a:lnTo>
                    <a:pt x="189474" y="1422400"/>
                  </a:lnTo>
                  <a:lnTo>
                    <a:pt x="189298" y="1423334"/>
                  </a:lnTo>
                  <a:lnTo>
                    <a:pt x="196622" y="1435100"/>
                  </a:lnTo>
                  <a:lnTo>
                    <a:pt x="192748" y="1422400"/>
                  </a:lnTo>
                  <a:close/>
                </a:path>
                <a:path w="381000" h="2540000">
                  <a:moveTo>
                    <a:pt x="192402" y="1409700"/>
                  </a:moveTo>
                  <a:lnTo>
                    <a:pt x="157312" y="1409700"/>
                  </a:lnTo>
                  <a:lnTo>
                    <a:pt x="156853" y="1422400"/>
                  </a:lnTo>
                  <a:lnTo>
                    <a:pt x="189474" y="1422400"/>
                  </a:lnTo>
                  <a:lnTo>
                    <a:pt x="192402" y="1409700"/>
                  </a:lnTo>
                  <a:close/>
                </a:path>
                <a:path w="381000" h="2540000">
                  <a:moveTo>
                    <a:pt x="184061" y="1397000"/>
                  </a:moveTo>
                  <a:lnTo>
                    <a:pt x="155112" y="1397000"/>
                  </a:lnTo>
                  <a:lnTo>
                    <a:pt x="153419" y="1409700"/>
                  </a:lnTo>
                  <a:lnTo>
                    <a:pt x="190015" y="1409700"/>
                  </a:lnTo>
                  <a:lnTo>
                    <a:pt x="184061" y="1397000"/>
                  </a:lnTo>
                  <a:close/>
                </a:path>
                <a:path w="381000" h="2540000">
                  <a:moveTo>
                    <a:pt x="157012" y="1384300"/>
                  </a:moveTo>
                  <a:lnTo>
                    <a:pt x="152918" y="1384300"/>
                  </a:lnTo>
                  <a:lnTo>
                    <a:pt x="154139" y="1397000"/>
                  </a:lnTo>
                  <a:lnTo>
                    <a:pt x="156667" y="1397000"/>
                  </a:lnTo>
                  <a:lnTo>
                    <a:pt x="157012" y="1384300"/>
                  </a:lnTo>
                  <a:close/>
                </a:path>
                <a:path w="381000" h="2540000">
                  <a:moveTo>
                    <a:pt x="192423" y="1384300"/>
                  </a:moveTo>
                  <a:lnTo>
                    <a:pt x="158005" y="1384300"/>
                  </a:lnTo>
                  <a:lnTo>
                    <a:pt x="156667" y="1397000"/>
                  </a:lnTo>
                  <a:lnTo>
                    <a:pt x="195885" y="1397000"/>
                  </a:lnTo>
                  <a:lnTo>
                    <a:pt x="192423" y="1384300"/>
                  </a:lnTo>
                  <a:close/>
                </a:path>
                <a:path w="381000" h="2540000">
                  <a:moveTo>
                    <a:pt x="176423" y="1371600"/>
                  </a:moveTo>
                  <a:lnTo>
                    <a:pt x="159129" y="1371600"/>
                  </a:lnTo>
                  <a:lnTo>
                    <a:pt x="153869" y="1384300"/>
                  </a:lnTo>
                  <a:lnTo>
                    <a:pt x="179453" y="1384300"/>
                  </a:lnTo>
                  <a:lnTo>
                    <a:pt x="176423" y="1371600"/>
                  </a:lnTo>
                  <a:close/>
                </a:path>
                <a:path w="381000" h="2540000">
                  <a:moveTo>
                    <a:pt x="189827" y="1371600"/>
                  </a:moveTo>
                  <a:lnTo>
                    <a:pt x="183809" y="1371600"/>
                  </a:lnTo>
                  <a:lnTo>
                    <a:pt x="179453" y="1384300"/>
                  </a:lnTo>
                  <a:lnTo>
                    <a:pt x="186919" y="1384300"/>
                  </a:lnTo>
                  <a:lnTo>
                    <a:pt x="189827" y="1371600"/>
                  </a:lnTo>
                  <a:close/>
                </a:path>
                <a:path w="381000" h="2540000">
                  <a:moveTo>
                    <a:pt x="177135" y="1358900"/>
                  </a:moveTo>
                  <a:lnTo>
                    <a:pt x="158424" y="1358900"/>
                  </a:lnTo>
                  <a:lnTo>
                    <a:pt x="156365" y="1371600"/>
                  </a:lnTo>
                  <a:lnTo>
                    <a:pt x="177690" y="1371600"/>
                  </a:lnTo>
                  <a:lnTo>
                    <a:pt x="177135" y="1358900"/>
                  </a:lnTo>
                  <a:close/>
                </a:path>
                <a:path w="381000" h="2540000">
                  <a:moveTo>
                    <a:pt x="196590" y="1358900"/>
                  </a:moveTo>
                  <a:lnTo>
                    <a:pt x="177135" y="1358900"/>
                  </a:lnTo>
                  <a:lnTo>
                    <a:pt x="181575" y="1371600"/>
                  </a:lnTo>
                  <a:lnTo>
                    <a:pt x="200040" y="1371600"/>
                  </a:lnTo>
                  <a:lnTo>
                    <a:pt x="196590" y="1358900"/>
                  </a:lnTo>
                  <a:close/>
                </a:path>
                <a:path w="381000" h="2540000">
                  <a:moveTo>
                    <a:pt x="165909" y="1320800"/>
                  </a:moveTo>
                  <a:lnTo>
                    <a:pt x="161429" y="1333500"/>
                  </a:lnTo>
                  <a:lnTo>
                    <a:pt x="158535" y="1346200"/>
                  </a:lnTo>
                  <a:lnTo>
                    <a:pt x="161586" y="1346200"/>
                  </a:lnTo>
                  <a:lnTo>
                    <a:pt x="162030" y="1358900"/>
                  </a:lnTo>
                  <a:lnTo>
                    <a:pt x="190644" y="1358900"/>
                  </a:lnTo>
                  <a:lnTo>
                    <a:pt x="191550" y="1346200"/>
                  </a:lnTo>
                  <a:lnTo>
                    <a:pt x="195717" y="1333500"/>
                  </a:lnTo>
                  <a:lnTo>
                    <a:pt x="167617" y="1333500"/>
                  </a:lnTo>
                  <a:lnTo>
                    <a:pt x="165909" y="1320800"/>
                  </a:lnTo>
                  <a:close/>
                </a:path>
                <a:path w="381000" h="2540000">
                  <a:moveTo>
                    <a:pt x="202622" y="1346200"/>
                  </a:moveTo>
                  <a:lnTo>
                    <a:pt x="199577" y="1346200"/>
                  </a:lnTo>
                  <a:lnTo>
                    <a:pt x="200669" y="1358900"/>
                  </a:lnTo>
                  <a:lnTo>
                    <a:pt x="202484" y="1358900"/>
                  </a:lnTo>
                  <a:lnTo>
                    <a:pt x="202622" y="1346200"/>
                  </a:lnTo>
                  <a:close/>
                </a:path>
                <a:path w="381000" h="2540000">
                  <a:moveTo>
                    <a:pt x="207750" y="1320800"/>
                  </a:moveTo>
                  <a:lnTo>
                    <a:pt x="201522" y="1320800"/>
                  </a:lnTo>
                  <a:lnTo>
                    <a:pt x="192926" y="1333500"/>
                  </a:lnTo>
                  <a:lnTo>
                    <a:pt x="195717" y="1333500"/>
                  </a:lnTo>
                  <a:lnTo>
                    <a:pt x="199554" y="1346200"/>
                  </a:lnTo>
                  <a:lnTo>
                    <a:pt x="203655" y="1346200"/>
                  </a:lnTo>
                  <a:lnTo>
                    <a:pt x="207750" y="1320800"/>
                  </a:lnTo>
                  <a:close/>
                </a:path>
                <a:path w="381000" h="2540000">
                  <a:moveTo>
                    <a:pt x="191156" y="1320800"/>
                  </a:moveTo>
                  <a:lnTo>
                    <a:pt x="170605" y="1320800"/>
                  </a:lnTo>
                  <a:lnTo>
                    <a:pt x="167617" y="1333500"/>
                  </a:lnTo>
                  <a:lnTo>
                    <a:pt x="192926" y="1333500"/>
                  </a:lnTo>
                  <a:lnTo>
                    <a:pt x="191156" y="1320800"/>
                  </a:lnTo>
                  <a:close/>
                </a:path>
                <a:path w="381000" h="2540000">
                  <a:moveTo>
                    <a:pt x="170229" y="1308100"/>
                  </a:moveTo>
                  <a:lnTo>
                    <a:pt x="163869" y="1308100"/>
                  </a:lnTo>
                  <a:lnTo>
                    <a:pt x="165964" y="1320800"/>
                  </a:lnTo>
                  <a:lnTo>
                    <a:pt x="170006" y="1320800"/>
                  </a:lnTo>
                  <a:lnTo>
                    <a:pt x="170229" y="1308100"/>
                  </a:lnTo>
                  <a:close/>
                </a:path>
                <a:path w="381000" h="2540000">
                  <a:moveTo>
                    <a:pt x="199653" y="1308100"/>
                  </a:moveTo>
                  <a:lnTo>
                    <a:pt x="172884" y="1308100"/>
                  </a:lnTo>
                  <a:lnTo>
                    <a:pt x="171222" y="1320800"/>
                  </a:lnTo>
                  <a:lnTo>
                    <a:pt x="196654" y="1320800"/>
                  </a:lnTo>
                  <a:lnTo>
                    <a:pt x="199684" y="1308302"/>
                  </a:lnTo>
                  <a:lnTo>
                    <a:pt x="199653" y="1308100"/>
                  </a:lnTo>
                  <a:close/>
                </a:path>
                <a:path w="381000" h="2540000">
                  <a:moveTo>
                    <a:pt x="202276" y="1308100"/>
                  </a:moveTo>
                  <a:lnTo>
                    <a:pt x="199733" y="1308100"/>
                  </a:lnTo>
                  <a:lnTo>
                    <a:pt x="199684" y="1308302"/>
                  </a:lnTo>
                  <a:lnTo>
                    <a:pt x="201587" y="1320800"/>
                  </a:lnTo>
                  <a:lnTo>
                    <a:pt x="202276" y="1308100"/>
                  </a:lnTo>
                  <a:close/>
                </a:path>
                <a:path w="381000" h="2540000">
                  <a:moveTo>
                    <a:pt x="170225" y="1270000"/>
                  </a:moveTo>
                  <a:lnTo>
                    <a:pt x="166692" y="1282700"/>
                  </a:lnTo>
                  <a:lnTo>
                    <a:pt x="166909" y="1295400"/>
                  </a:lnTo>
                  <a:lnTo>
                    <a:pt x="167196" y="1308100"/>
                  </a:lnTo>
                  <a:lnTo>
                    <a:pt x="206125" y="1308100"/>
                  </a:lnTo>
                  <a:lnTo>
                    <a:pt x="206069" y="1295400"/>
                  </a:lnTo>
                  <a:lnTo>
                    <a:pt x="205375" y="1282700"/>
                  </a:lnTo>
                  <a:lnTo>
                    <a:pt x="171680" y="1282700"/>
                  </a:lnTo>
                  <a:lnTo>
                    <a:pt x="170225" y="1270000"/>
                  </a:lnTo>
                  <a:close/>
                </a:path>
                <a:path w="381000" h="2540000">
                  <a:moveTo>
                    <a:pt x="204580" y="1270000"/>
                  </a:moveTo>
                  <a:lnTo>
                    <a:pt x="174277" y="1270000"/>
                  </a:lnTo>
                  <a:lnTo>
                    <a:pt x="178340" y="1282700"/>
                  </a:lnTo>
                  <a:lnTo>
                    <a:pt x="204091" y="1282700"/>
                  </a:lnTo>
                  <a:lnTo>
                    <a:pt x="204580" y="1270000"/>
                  </a:lnTo>
                  <a:close/>
                </a:path>
                <a:path w="381000" h="2540000">
                  <a:moveTo>
                    <a:pt x="214134" y="1270000"/>
                  </a:moveTo>
                  <a:lnTo>
                    <a:pt x="210757" y="1270000"/>
                  </a:lnTo>
                  <a:lnTo>
                    <a:pt x="212318" y="1282700"/>
                  </a:lnTo>
                  <a:lnTo>
                    <a:pt x="214134" y="1270000"/>
                  </a:lnTo>
                  <a:close/>
                </a:path>
                <a:path w="381000" h="2540000">
                  <a:moveTo>
                    <a:pt x="180280" y="1257300"/>
                  </a:moveTo>
                  <a:lnTo>
                    <a:pt x="171967" y="1257300"/>
                  </a:lnTo>
                  <a:lnTo>
                    <a:pt x="170278" y="1270000"/>
                  </a:lnTo>
                  <a:lnTo>
                    <a:pt x="172120" y="1270000"/>
                  </a:lnTo>
                  <a:lnTo>
                    <a:pt x="180280" y="1257300"/>
                  </a:lnTo>
                  <a:close/>
                </a:path>
                <a:path w="381000" h="2540000">
                  <a:moveTo>
                    <a:pt x="199711" y="1257300"/>
                  </a:moveTo>
                  <a:lnTo>
                    <a:pt x="181113" y="1257300"/>
                  </a:lnTo>
                  <a:lnTo>
                    <a:pt x="178017" y="1270000"/>
                  </a:lnTo>
                  <a:lnTo>
                    <a:pt x="199258" y="1270000"/>
                  </a:lnTo>
                  <a:lnTo>
                    <a:pt x="199711" y="1257300"/>
                  </a:lnTo>
                  <a:close/>
                </a:path>
                <a:path w="381000" h="2540000">
                  <a:moveTo>
                    <a:pt x="203924" y="1257300"/>
                  </a:moveTo>
                  <a:lnTo>
                    <a:pt x="199711" y="1257300"/>
                  </a:lnTo>
                  <a:lnTo>
                    <a:pt x="204936" y="1270000"/>
                  </a:lnTo>
                  <a:lnTo>
                    <a:pt x="206630" y="1270000"/>
                  </a:lnTo>
                  <a:lnTo>
                    <a:pt x="203924" y="1257300"/>
                  </a:lnTo>
                  <a:close/>
                </a:path>
                <a:path w="381000" h="2540000">
                  <a:moveTo>
                    <a:pt x="209632" y="1257300"/>
                  </a:moveTo>
                  <a:lnTo>
                    <a:pt x="208890" y="1257300"/>
                  </a:lnTo>
                  <a:lnTo>
                    <a:pt x="208180" y="1270000"/>
                  </a:lnTo>
                  <a:lnTo>
                    <a:pt x="208956" y="1270000"/>
                  </a:lnTo>
                  <a:lnTo>
                    <a:pt x="209632" y="1257300"/>
                  </a:lnTo>
                  <a:close/>
                </a:path>
                <a:path w="381000" h="2540000">
                  <a:moveTo>
                    <a:pt x="182203" y="1231900"/>
                  </a:moveTo>
                  <a:lnTo>
                    <a:pt x="175475" y="1231900"/>
                  </a:lnTo>
                  <a:lnTo>
                    <a:pt x="172308" y="1244600"/>
                  </a:lnTo>
                  <a:lnTo>
                    <a:pt x="173779" y="1257300"/>
                  </a:lnTo>
                  <a:lnTo>
                    <a:pt x="211857" y="1257300"/>
                  </a:lnTo>
                  <a:lnTo>
                    <a:pt x="210486" y="1244600"/>
                  </a:lnTo>
                  <a:lnTo>
                    <a:pt x="182036" y="1244600"/>
                  </a:lnTo>
                  <a:lnTo>
                    <a:pt x="182203" y="1231900"/>
                  </a:lnTo>
                  <a:close/>
                </a:path>
                <a:path w="381000" h="2540000">
                  <a:moveTo>
                    <a:pt x="216042" y="1231900"/>
                  </a:moveTo>
                  <a:lnTo>
                    <a:pt x="207466" y="1231900"/>
                  </a:lnTo>
                  <a:lnTo>
                    <a:pt x="214098" y="1244600"/>
                  </a:lnTo>
                  <a:lnTo>
                    <a:pt x="213351" y="1244600"/>
                  </a:lnTo>
                  <a:lnTo>
                    <a:pt x="211857" y="1257300"/>
                  </a:lnTo>
                  <a:lnTo>
                    <a:pt x="214998" y="1257300"/>
                  </a:lnTo>
                  <a:lnTo>
                    <a:pt x="216811" y="1244600"/>
                  </a:lnTo>
                  <a:lnTo>
                    <a:pt x="216042" y="1231900"/>
                  </a:lnTo>
                  <a:close/>
                </a:path>
                <a:path w="381000" h="2540000">
                  <a:moveTo>
                    <a:pt x="207466" y="1231900"/>
                  </a:moveTo>
                  <a:lnTo>
                    <a:pt x="182203" y="1231900"/>
                  </a:lnTo>
                  <a:lnTo>
                    <a:pt x="182036" y="1244600"/>
                  </a:lnTo>
                  <a:lnTo>
                    <a:pt x="204580" y="1244600"/>
                  </a:lnTo>
                  <a:lnTo>
                    <a:pt x="207466" y="1231900"/>
                  </a:lnTo>
                  <a:close/>
                </a:path>
                <a:path w="381000" h="2540000">
                  <a:moveTo>
                    <a:pt x="189941" y="1206500"/>
                  </a:moveTo>
                  <a:lnTo>
                    <a:pt x="180363" y="1206500"/>
                  </a:lnTo>
                  <a:lnTo>
                    <a:pt x="179019" y="1219200"/>
                  </a:lnTo>
                  <a:lnTo>
                    <a:pt x="177544" y="1231900"/>
                  </a:lnTo>
                  <a:lnTo>
                    <a:pt x="183510" y="1231900"/>
                  </a:lnTo>
                  <a:lnTo>
                    <a:pt x="181970" y="1219200"/>
                  </a:lnTo>
                  <a:lnTo>
                    <a:pt x="183702" y="1219200"/>
                  </a:lnTo>
                  <a:lnTo>
                    <a:pt x="189941" y="1206500"/>
                  </a:lnTo>
                  <a:close/>
                </a:path>
                <a:path w="381000" h="2540000">
                  <a:moveTo>
                    <a:pt x="210338" y="1219200"/>
                  </a:moveTo>
                  <a:lnTo>
                    <a:pt x="191620" y="1219200"/>
                  </a:lnTo>
                  <a:lnTo>
                    <a:pt x="187083" y="1231900"/>
                  </a:lnTo>
                  <a:lnTo>
                    <a:pt x="212245" y="1231900"/>
                  </a:lnTo>
                  <a:lnTo>
                    <a:pt x="212437" y="1230266"/>
                  </a:lnTo>
                  <a:lnTo>
                    <a:pt x="210338" y="1219200"/>
                  </a:lnTo>
                  <a:close/>
                </a:path>
                <a:path w="381000" h="2540000">
                  <a:moveTo>
                    <a:pt x="215455" y="1219200"/>
                  </a:moveTo>
                  <a:lnTo>
                    <a:pt x="213736" y="1219200"/>
                  </a:lnTo>
                  <a:lnTo>
                    <a:pt x="212437" y="1230266"/>
                  </a:lnTo>
                  <a:lnTo>
                    <a:pt x="212747" y="1231900"/>
                  </a:lnTo>
                  <a:lnTo>
                    <a:pt x="214192" y="1231900"/>
                  </a:lnTo>
                  <a:lnTo>
                    <a:pt x="215455" y="1219200"/>
                  </a:lnTo>
                  <a:close/>
                </a:path>
                <a:path w="381000" h="2540000">
                  <a:moveTo>
                    <a:pt x="220014" y="1206500"/>
                  </a:moveTo>
                  <a:lnTo>
                    <a:pt x="194734" y="1206500"/>
                  </a:lnTo>
                  <a:lnTo>
                    <a:pt x="194732" y="1219200"/>
                  </a:lnTo>
                  <a:lnTo>
                    <a:pt x="212831" y="1219200"/>
                  </a:lnTo>
                  <a:lnTo>
                    <a:pt x="220014" y="1206500"/>
                  </a:lnTo>
                  <a:close/>
                </a:path>
                <a:path w="381000" h="2540000">
                  <a:moveTo>
                    <a:pt x="214652" y="1181100"/>
                  </a:moveTo>
                  <a:lnTo>
                    <a:pt x="180437" y="1181100"/>
                  </a:lnTo>
                  <a:lnTo>
                    <a:pt x="180367" y="1193800"/>
                  </a:lnTo>
                  <a:lnTo>
                    <a:pt x="181846" y="1193800"/>
                  </a:lnTo>
                  <a:lnTo>
                    <a:pt x="182821" y="1206500"/>
                  </a:lnTo>
                  <a:lnTo>
                    <a:pt x="212048" y="1206500"/>
                  </a:lnTo>
                  <a:lnTo>
                    <a:pt x="211218" y="1193800"/>
                  </a:lnTo>
                  <a:lnTo>
                    <a:pt x="214652" y="1181100"/>
                  </a:lnTo>
                  <a:close/>
                </a:path>
                <a:path w="381000" h="2540000">
                  <a:moveTo>
                    <a:pt x="223909" y="1155700"/>
                  </a:moveTo>
                  <a:lnTo>
                    <a:pt x="195524" y="1155700"/>
                  </a:lnTo>
                  <a:lnTo>
                    <a:pt x="190894" y="1168400"/>
                  </a:lnTo>
                  <a:lnTo>
                    <a:pt x="183508" y="1168400"/>
                  </a:lnTo>
                  <a:lnTo>
                    <a:pt x="184109" y="1181100"/>
                  </a:lnTo>
                  <a:lnTo>
                    <a:pt x="219679" y="1181100"/>
                  </a:lnTo>
                  <a:lnTo>
                    <a:pt x="217644" y="1168400"/>
                  </a:lnTo>
                  <a:lnTo>
                    <a:pt x="223909" y="1155700"/>
                  </a:lnTo>
                  <a:close/>
                </a:path>
                <a:path w="381000" h="2540000">
                  <a:moveTo>
                    <a:pt x="227066" y="1168400"/>
                  </a:moveTo>
                  <a:lnTo>
                    <a:pt x="224412" y="1181100"/>
                  </a:lnTo>
                  <a:lnTo>
                    <a:pt x="227235" y="1181100"/>
                  </a:lnTo>
                  <a:lnTo>
                    <a:pt x="227066" y="1168400"/>
                  </a:lnTo>
                  <a:close/>
                </a:path>
                <a:path w="381000" h="2540000">
                  <a:moveTo>
                    <a:pt x="217463" y="1092200"/>
                  </a:moveTo>
                  <a:lnTo>
                    <a:pt x="208377" y="1092200"/>
                  </a:lnTo>
                  <a:lnTo>
                    <a:pt x="203385" y="1098657"/>
                  </a:lnTo>
                  <a:lnTo>
                    <a:pt x="208608" y="1104900"/>
                  </a:lnTo>
                  <a:lnTo>
                    <a:pt x="192377" y="1104900"/>
                  </a:lnTo>
                  <a:lnTo>
                    <a:pt x="195191" y="1117600"/>
                  </a:lnTo>
                  <a:lnTo>
                    <a:pt x="194999" y="1130300"/>
                  </a:lnTo>
                  <a:lnTo>
                    <a:pt x="187477" y="1130300"/>
                  </a:lnTo>
                  <a:lnTo>
                    <a:pt x="188804" y="1143000"/>
                  </a:lnTo>
                  <a:lnTo>
                    <a:pt x="186618" y="1143000"/>
                  </a:lnTo>
                  <a:lnTo>
                    <a:pt x="188432" y="1155700"/>
                  </a:lnTo>
                  <a:lnTo>
                    <a:pt x="223663" y="1155700"/>
                  </a:lnTo>
                  <a:lnTo>
                    <a:pt x="223246" y="1148064"/>
                  </a:lnTo>
                  <a:lnTo>
                    <a:pt x="219562" y="1143000"/>
                  </a:lnTo>
                  <a:lnTo>
                    <a:pt x="220196" y="1130300"/>
                  </a:lnTo>
                  <a:lnTo>
                    <a:pt x="222791" y="1117600"/>
                  </a:lnTo>
                  <a:lnTo>
                    <a:pt x="232872" y="1117600"/>
                  </a:lnTo>
                  <a:lnTo>
                    <a:pt x="225674" y="1104900"/>
                  </a:lnTo>
                  <a:lnTo>
                    <a:pt x="217463" y="1092200"/>
                  </a:lnTo>
                  <a:close/>
                </a:path>
                <a:path w="381000" h="2540000">
                  <a:moveTo>
                    <a:pt x="225419" y="1151053"/>
                  </a:moveTo>
                  <a:lnTo>
                    <a:pt x="223663" y="1155700"/>
                  </a:lnTo>
                  <a:lnTo>
                    <a:pt x="228799" y="1155700"/>
                  </a:lnTo>
                  <a:lnTo>
                    <a:pt x="225419" y="1151053"/>
                  </a:lnTo>
                  <a:close/>
                </a:path>
                <a:path w="381000" h="2540000">
                  <a:moveTo>
                    <a:pt x="228537" y="1130300"/>
                  </a:moveTo>
                  <a:lnTo>
                    <a:pt x="224635" y="1130300"/>
                  </a:lnTo>
                  <a:lnTo>
                    <a:pt x="222969" y="1143000"/>
                  </a:lnTo>
                  <a:lnTo>
                    <a:pt x="223246" y="1148064"/>
                  </a:lnTo>
                  <a:lnTo>
                    <a:pt x="225419" y="1151053"/>
                  </a:lnTo>
                  <a:lnTo>
                    <a:pt x="228464" y="1143000"/>
                  </a:lnTo>
                  <a:lnTo>
                    <a:pt x="231930" y="1143000"/>
                  </a:lnTo>
                  <a:lnTo>
                    <a:pt x="228537" y="1130300"/>
                  </a:lnTo>
                  <a:close/>
                </a:path>
                <a:path w="381000" h="2540000">
                  <a:moveTo>
                    <a:pt x="229858" y="1117600"/>
                  </a:moveTo>
                  <a:lnTo>
                    <a:pt x="222791" y="1117600"/>
                  </a:lnTo>
                  <a:lnTo>
                    <a:pt x="225595" y="1130300"/>
                  </a:lnTo>
                  <a:lnTo>
                    <a:pt x="231122" y="1130300"/>
                  </a:lnTo>
                  <a:lnTo>
                    <a:pt x="229858" y="1117600"/>
                  </a:lnTo>
                  <a:close/>
                </a:path>
                <a:path w="381000" h="2540000">
                  <a:moveTo>
                    <a:pt x="203385" y="1098657"/>
                  </a:moveTo>
                  <a:lnTo>
                    <a:pt x="198559" y="1104900"/>
                  </a:lnTo>
                  <a:lnTo>
                    <a:pt x="208608" y="1104900"/>
                  </a:lnTo>
                  <a:lnTo>
                    <a:pt x="203385" y="1098657"/>
                  </a:lnTo>
                  <a:close/>
                </a:path>
                <a:path w="381000" h="2540000">
                  <a:moveTo>
                    <a:pt x="238246" y="1092200"/>
                  </a:moveTo>
                  <a:lnTo>
                    <a:pt x="217463" y="1092200"/>
                  </a:lnTo>
                  <a:lnTo>
                    <a:pt x="225674" y="1104900"/>
                  </a:lnTo>
                  <a:lnTo>
                    <a:pt x="232932" y="1104900"/>
                  </a:lnTo>
                  <a:lnTo>
                    <a:pt x="238246" y="1092200"/>
                  </a:lnTo>
                  <a:close/>
                </a:path>
                <a:path w="381000" h="2540000">
                  <a:moveTo>
                    <a:pt x="236665" y="1041400"/>
                  </a:moveTo>
                  <a:lnTo>
                    <a:pt x="207975" y="1041400"/>
                  </a:lnTo>
                  <a:lnTo>
                    <a:pt x="212129" y="1054100"/>
                  </a:lnTo>
                  <a:lnTo>
                    <a:pt x="208824" y="1066800"/>
                  </a:lnTo>
                  <a:lnTo>
                    <a:pt x="201470" y="1066800"/>
                  </a:lnTo>
                  <a:lnTo>
                    <a:pt x="192649" y="1079500"/>
                  </a:lnTo>
                  <a:lnTo>
                    <a:pt x="197980" y="1092200"/>
                  </a:lnTo>
                  <a:lnTo>
                    <a:pt x="203385" y="1098657"/>
                  </a:lnTo>
                  <a:lnTo>
                    <a:pt x="208377" y="1092200"/>
                  </a:lnTo>
                  <a:lnTo>
                    <a:pt x="226371" y="1092200"/>
                  </a:lnTo>
                  <a:lnTo>
                    <a:pt x="225994" y="1066800"/>
                  </a:lnTo>
                  <a:lnTo>
                    <a:pt x="227495" y="1054100"/>
                  </a:lnTo>
                  <a:lnTo>
                    <a:pt x="241797" y="1054100"/>
                  </a:lnTo>
                  <a:lnTo>
                    <a:pt x="236665" y="1041400"/>
                  </a:lnTo>
                  <a:close/>
                </a:path>
                <a:path w="381000" h="2540000">
                  <a:moveTo>
                    <a:pt x="238215" y="1054100"/>
                  </a:moveTo>
                  <a:lnTo>
                    <a:pt x="227495" y="1054100"/>
                  </a:lnTo>
                  <a:lnTo>
                    <a:pt x="231249" y="1066800"/>
                  </a:lnTo>
                  <a:lnTo>
                    <a:pt x="228248" y="1092200"/>
                  </a:lnTo>
                  <a:lnTo>
                    <a:pt x="238122" y="1092200"/>
                  </a:lnTo>
                  <a:lnTo>
                    <a:pt x="241193" y="1079500"/>
                  </a:lnTo>
                  <a:lnTo>
                    <a:pt x="238694" y="1066800"/>
                  </a:lnTo>
                  <a:lnTo>
                    <a:pt x="233352" y="1066800"/>
                  </a:lnTo>
                  <a:lnTo>
                    <a:pt x="238215" y="1054100"/>
                  </a:lnTo>
                  <a:close/>
                </a:path>
                <a:path w="381000" h="2540000">
                  <a:moveTo>
                    <a:pt x="205288" y="1054100"/>
                  </a:moveTo>
                  <a:lnTo>
                    <a:pt x="201714" y="1054100"/>
                  </a:lnTo>
                  <a:lnTo>
                    <a:pt x="198297" y="1066800"/>
                  </a:lnTo>
                  <a:lnTo>
                    <a:pt x="208824" y="1066800"/>
                  </a:lnTo>
                  <a:lnTo>
                    <a:pt x="205288" y="1054100"/>
                  </a:lnTo>
                  <a:close/>
                </a:path>
                <a:path w="381000" h="2540000">
                  <a:moveTo>
                    <a:pt x="234411" y="1028700"/>
                  </a:moveTo>
                  <a:lnTo>
                    <a:pt x="205679" y="1028700"/>
                  </a:lnTo>
                  <a:lnTo>
                    <a:pt x="199968" y="1041400"/>
                  </a:lnTo>
                  <a:lnTo>
                    <a:pt x="232786" y="1041400"/>
                  </a:lnTo>
                  <a:lnTo>
                    <a:pt x="234411" y="1028700"/>
                  </a:lnTo>
                  <a:close/>
                </a:path>
                <a:path w="381000" h="2540000">
                  <a:moveTo>
                    <a:pt x="239762" y="1003300"/>
                  </a:moveTo>
                  <a:lnTo>
                    <a:pt x="207012" y="1003300"/>
                  </a:lnTo>
                  <a:lnTo>
                    <a:pt x="205001" y="1016000"/>
                  </a:lnTo>
                  <a:lnTo>
                    <a:pt x="203136" y="1016000"/>
                  </a:lnTo>
                  <a:lnTo>
                    <a:pt x="204206" y="1028700"/>
                  </a:lnTo>
                  <a:lnTo>
                    <a:pt x="242976" y="1028700"/>
                  </a:lnTo>
                  <a:lnTo>
                    <a:pt x="241070" y="1016000"/>
                  </a:lnTo>
                  <a:lnTo>
                    <a:pt x="239762" y="1003300"/>
                  </a:lnTo>
                  <a:close/>
                </a:path>
                <a:path w="381000" h="2540000">
                  <a:moveTo>
                    <a:pt x="249070" y="1003300"/>
                  </a:moveTo>
                  <a:lnTo>
                    <a:pt x="244420" y="1003300"/>
                  </a:lnTo>
                  <a:lnTo>
                    <a:pt x="247352" y="1016000"/>
                  </a:lnTo>
                  <a:lnTo>
                    <a:pt x="249070" y="1003300"/>
                  </a:lnTo>
                  <a:close/>
                </a:path>
                <a:path w="381000" h="2540000">
                  <a:moveTo>
                    <a:pt x="238778" y="965200"/>
                  </a:moveTo>
                  <a:lnTo>
                    <a:pt x="214401" y="965200"/>
                  </a:lnTo>
                  <a:lnTo>
                    <a:pt x="207906" y="977900"/>
                  </a:lnTo>
                  <a:lnTo>
                    <a:pt x="207696" y="990600"/>
                  </a:lnTo>
                  <a:lnTo>
                    <a:pt x="214475" y="990600"/>
                  </a:lnTo>
                  <a:lnTo>
                    <a:pt x="210989" y="1003300"/>
                  </a:lnTo>
                  <a:lnTo>
                    <a:pt x="241289" y="1003300"/>
                  </a:lnTo>
                  <a:lnTo>
                    <a:pt x="237298" y="990600"/>
                  </a:lnTo>
                  <a:lnTo>
                    <a:pt x="241542" y="977900"/>
                  </a:lnTo>
                  <a:lnTo>
                    <a:pt x="235428" y="977900"/>
                  </a:lnTo>
                  <a:lnTo>
                    <a:pt x="238778" y="965200"/>
                  </a:lnTo>
                  <a:close/>
                </a:path>
                <a:path w="381000" h="2540000">
                  <a:moveTo>
                    <a:pt x="246589" y="977900"/>
                  </a:moveTo>
                  <a:lnTo>
                    <a:pt x="242933" y="977900"/>
                  </a:lnTo>
                  <a:lnTo>
                    <a:pt x="244912" y="990600"/>
                  </a:lnTo>
                  <a:lnTo>
                    <a:pt x="246589" y="977900"/>
                  </a:lnTo>
                  <a:close/>
                </a:path>
                <a:path w="381000" h="2540000">
                  <a:moveTo>
                    <a:pt x="211229" y="965200"/>
                  </a:moveTo>
                  <a:lnTo>
                    <a:pt x="203093" y="977900"/>
                  </a:lnTo>
                  <a:lnTo>
                    <a:pt x="206831" y="977900"/>
                  </a:lnTo>
                  <a:lnTo>
                    <a:pt x="211229" y="965200"/>
                  </a:lnTo>
                  <a:close/>
                </a:path>
                <a:path w="381000" h="2540000">
                  <a:moveTo>
                    <a:pt x="245572" y="965200"/>
                  </a:moveTo>
                  <a:lnTo>
                    <a:pt x="238778" y="965200"/>
                  </a:lnTo>
                  <a:lnTo>
                    <a:pt x="239636" y="977900"/>
                  </a:lnTo>
                  <a:lnTo>
                    <a:pt x="249245" y="977900"/>
                  </a:lnTo>
                  <a:lnTo>
                    <a:pt x="245572" y="965200"/>
                  </a:lnTo>
                  <a:close/>
                </a:path>
                <a:path w="381000" h="2540000">
                  <a:moveTo>
                    <a:pt x="216902" y="952500"/>
                  </a:moveTo>
                  <a:lnTo>
                    <a:pt x="214212" y="952500"/>
                  </a:lnTo>
                  <a:lnTo>
                    <a:pt x="210580" y="965200"/>
                  </a:lnTo>
                  <a:lnTo>
                    <a:pt x="218192" y="965200"/>
                  </a:lnTo>
                  <a:lnTo>
                    <a:pt x="216902" y="952500"/>
                  </a:lnTo>
                  <a:close/>
                </a:path>
                <a:path w="381000" h="2540000">
                  <a:moveTo>
                    <a:pt x="243961" y="952500"/>
                  </a:moveTo>
                  <a:lnTo>
                    <a:pt x="216902" y="952500"/>
                  </a:lnTo>
                  <a:lnTo>
                    <a:pt x="218987" y="965200"/>
                  </a:lnTo>
                  <a:lnTo>
                    <a:pt x="241395" y="965200"/>
                  </a:lnTo>
                  <a:lnTo>
                    <a:pt x="243961" y="952500"/>
                  </a:lnTo>
                  <a:close/>
                </a:path>
                <a:path w="381000" h="2540000">
                  <a:moveTo>
                    <a:pt x="254989" y="952500"/>
                  </a:moveTo>
                  <a:lnTo>
                    <a:pt x="243961" y="952500"/>
                  </a:lnTo>
                  <a:lnTo>
                    <a:pt x="245144" y="965200"/>
                  </a:lnTo>
                  <a:lnTo>
                    <a:pt x="257099" y="965200"/>
                  </a:lnTo>
                  <a:lnTo>
                    <a:pt x="254989" y="952500"/>
                  </a:lnTo>
                  <a:close/>
                </a:path>
                <a:path w="381000" h="2540000">
                  <a:moveTo>
                    <a:pt x="245039" y="939800"/>
                  </a:moveTo>
                  <a:lnTo>
                    <a:pt x="212852" y="939800"/>
                  </a:lnTo>
                  <a:lnTo>
                    <a:pt x="217551" y="952500"/>
                  </a:lnTo>
                  <a:lnTo>
                    <a:pt x="244875" y="952500"/>
                  </a:lnTo>
                  <a:lnTo>
                    <a:pt x="245039" y="939800"/>
                  </a:lnTo>
                  <a:close/>
                </a:path>
                <a:path w="381000" h="2540000">
                  <a:moveTo>
                    <a:pt x="230299" y="927100"/>
                  </a:moveTo>
                  <a:lnTo>
                    <a:pt x="225578" y="927100"/>
                  </a:lnTo>
                  <a:lnTo>
                    <a:pt x="217399" y="939800"/>
                  </a:lnTo>
                  <a:lnTo>
                    <a:pt x="224474" y="939800"/>
                  </a:lnTo>
                  <a:lnTo>
                    <a:pt x="230299" y="927100"/>
                  </a:lnTo>
                  <a:close/>
                </a:path>
                <a:path w="381000" h="2540000">
                  <a:moveTo>
                    <a:pt x="234512" y="927100"/>
                  </a:moveTo>
                  <a:lnTo>
                    <a:pt x="232971" y="927100"/>
                  </a:lnTo>
                  <a:lnTo>
                    <a:pt x="232067" y="939800"/>
                  </a:lnTo>
                  <a:lnTo>
                    <a:pt x="234244" y="939800"/>
                  </a:lnTo>
                  <a:lnTo>
                    <a:pt x="234512" y="927100"/>
                  </a:lnTo>
                  <a:close/>
                </a:path>
                <a:path w="381000" h="2540000">
                  <a:moveTo>
                    <a:pt x="254120" y="927100"/>
                  </a:moveTo>
                  <a:lnTo>
                    <a:pt x="236642" y="927100"/>
                  </a:lnTo>
                  <a:lnTo>
                    <a:pt x="235658" y="939800"/>
                  </a:lnTo>
                  <a:lnTo>
                    <a:pt x="252684" y="939800"/>
                  </a:lnTo>
                  <a:lnTo>
                    <a:pt x="254120" y="927100"/>
                  </a:lnTo>
                  <a:close/>
                </a:path>
                <a:path w="381000" h="2540000">
                  <a:moveTo>
                    <a:pt x="242264" y="901700"/>
                  </a:moveTo>
                  <a:lnTo>
                    <a:pt x="221239" y="901700"/>
                  </a:lnTo>
                  <a:lnTo>
                    <a:pt x="215400" y="927100"/>
                  </a:lnTo>
                  <a:lnTo>
                    <a:pt x="245489" y="927100"/>
                  </a:lnTo>
                  <a:lnTo>
                    <a:pt x="248348" y="914400"/>
                  </a:lnTo>
                  <a:lnTo>
                    <a:pt x="244285" y="914400"/>
                  </a:lnTo>
                  <a:lnTo>
                    <a:pt x="242264" y="901700"/>
                  </a:lnTo>
                  <a:close/>
                </a:path>
                <a:path w="381000" h="2540000">
                  <a:moveTo>
                    <a:pt x="256327" y="914400"/>
                  </a:moveTo>
                  <a:lnTo>
                    <a:pt x="248348" y="914400"/>
                  </a:lnTo>
                  <a:lnTo>
                    <a:pt x="250599" y="927100"/>
                  </a:lnTo>
                  <a:lnTo>
                    <a:pt x="257459" y="927100"/>
                  </a:lnTo>
                  <a:lnTo>
                    <a:pt x="256327" y="914400"/>
                  </a:lnTo>
                  <a:close/>
                </a:path>
                <a:path w="381000" h="2540000">
                  <a:moveTo>
                    <a:pt x="261749" y="914400"/>
                  </a:moveTo>
                  <a:lnTo>
                    <a:pt x="258677" y="914400"/>
                  </a:lnTo>
                  <a:lnTo>
                    <a:pt x="261541" y="927100"/>
                  </a:lnTo>
                  <a:lnTo>
                    <a:pt x="261749" y="914400"/>
                  </a:lnTo>
                  <a:close/>
                </a:path>
                <a:path w="381000" h="2540000">
                  <a:moveTo>
                    <a:pt x="263332" y="901700"/>
                  </a:moveTo>
                  <a:lnTo>
                    <a:pt x="246400" y="901700"/>
                  </a:lnTo>
                  <a:lnTo>
                    <a:pt x="244285" y="914400"/>
                  </a:lnTo>
                  <a:lnTo>
                    <a:pt x="259506" y="914400"/>
                  </a:lnTo>
                  <a:lnTo>
                    <a:pt x="263332" y="901700"/>
                  </a:lnTo>
                  <a:close/>
                </a:path>
                <a:path w="381000" h="2540000">
                  <a:moveTo>
                    <a:pt x="254411" y="889000"/>
                  </a:moveTo>
                  <a:lnTo>
                    <a:pt x="225614" y="889000"/>
                  </a:lnTo>
                  <a:lnTo>
                    <a:pt x="222730" y="901700"/>
                  </a:lnTo>
                  <a:lnTo>
                    <a:pt x="251595" y="901700"/>
                  </a:lnTo>
                  <a:lnTo>
                    <a:pt x="254411" y="889000"/>
                  </a:lnTo>
                  <a:close/>
                </a:path>
                <a:path w="381000" h="2540000">
                  <a:moveTo>
                    <a:pt x="263396" y="876300"/>
                  </a:moveTo>
                  <a:lnTo>
                    <a:pt x="227909" y="876300"/>
                  </a:lnTo>
                  <a:lnTo>
                    <a:pt x="227978" y="889000"/>
                  </a:lnTo>
                  <a:lnTo>
                    <a:pt x="262167" y="889000"/>
                  </a:lnTo>
                  <a:lnTo>
                    <a:pt x="263396" y="876300"/>
                  </a:lnTo>
                  <a:close/>
                </a:path>
                <a:path w="381000" h="2540000">
                  <a:moveTo>
                    <a:pt x="219888" y="863600"/>
                  </a:moveTo>
                  <a:lnTo>
                    <a:pt x="218984" y="876300"/>
                  </a:lnTo>
                  <a:lnTo>
                    <a:pt x="219993" y="876300"/>
                  </a:lnTo>
                  <a:lnTo>
                    <a:pt x="219888" y="863600"/>
                  </a:lnTo>
                  <a:close/>
                </a:path>
                <a:path w="381000" h="2540000">
                  <a:moveTo>
                    <a:pt x="241247" y="838200"/>
                  </a:moveTo>
                  <a:lnTo>
                    <a:pt x="227354" y="838200"/>
                  </a:lnTo>
                  <a:lnTo>
                    <a:pt x="226862" y="850900"/>
                  </a:lnTo>
                  <a:lnTo>
                    <a:pt x="222957" y="863600"/>
                  </a:lnTo>
                  <a:lnTo>
                    <a:pt x="222347" y="876300"/>
                  </a:lnTo>
                  <a:lnTo>
                    <a:pt x="261206" y="876300"/>
                  </a:lnTo>
                  <a:lnTo>
                    <a:pt x="264062" y="863600"/>
                  </a:lnTo>
                  <a:lnTo>
                    <a:pt x="258515" y="863600"/>
                  </a:lnTo>
                  <a:lnTo>
                    <a:pt x="256060" y="850900"/>
                  </a:lnTo>
                  <a:lnTo>
                    <a:pt x="238942" y="850900"/>
                  </a:lnTo>
                  <a:lnTo>
                    <a:pt x="241247" y="838200"/>
                  </a:lnTo>
                  <a:close/>
                </a:path>
                <a:path w="381000" h="2540000">
                  <a:moveTo>
                    <a:pt x="255196" y="838200"/>
                  </a:moveTo>
                  <a:lnTo>
                    <a:pt x="241247" y="838200"/>
                  </a:lnTo>
                  <a:lnTo>
                    <a:pt x="239374" y="850900"/>
                  </a:lnTo>
                  <a:lnTo>
                    <a:pt x="252792" y="850900"/>
                  </a:lnTo>
                  <a:lnTo>
                    <a:pt x="255196" y="838200"/>
                  </a:lnTo>
                  <a:close/>
                </a:path>
                <a:path w="381000" h="2540000">
                  <a:moveTo>
                    <a:pt x="241482" y="812800"/>
                  </a:moveTo>
                  <a:lnTo>
                    <a:pt x="231614" y="812800"/>
                  </a:lnTo>
                  <a:lnTo>
                    <a:pt x="228998" y="825500"/>
                  </a:lnTo>
                  <a:lnTo>
                    <a:pt x="231120" y="838200"/>
                  </a:lnTo>
                  <a:lnTo>
                    <a:pt x="234798" y="838200"/>
                  </a:lnTo>
                  <a:lnTo>
                    <a:pt x="233490" y="825500"/>
                  </a:lnTo>
                  <a:lnTo>
                    <a:pt x="236253" y="825500"/>
                  </a:lnTo>
                  <a:lnTo>
                    <a:pt x="241482" y="812800"/>
                  </a:lnTo>
                  <a:close/>
                </a:path>
                <a:path w="381000" h="2540000">
                  <a:moveTo>
                    <a:pt x="257332" y="825500"/>
                  </a:moveTo>
                  <a:lnTo>
                    <a:pt x="236990" y="825500"/>
                  </a:lnTo>
                  <a:lnTo>
                    <a:pt x="234798" y="838200"/>
                  </a:lnTo>
                  <a:lnTo>
                    <a:pt x="256452" y="838200"/>
                  </a:lnTo>
                  <a:lnTo>
                    <a:pt x="257332" y="825500"/>
                  </a:lnTo>
                  <a:close/>
                </a:path>
                <a:path w="381000" h="2540000">
                  <a:moveTo>
                    <a:pt x="261690" y="825500"/>
                  </a:moveTo>
                  <a:lnTo>
                    <a:pt x="257332" y="825500"/>
                  </a:lnTo>
                  <a:lnTo>
                    <a:pt x="256452" y="838200"/>
                  </a:lnTo>
                  <a:lnTo>
                    <a:pt x="257713" y="838200"/>
                  </a:lnTo>
                  <a:lnTo>
                    <a:pt x="261690" y="825500"/>
                  </a:lnTo>
                  <a:close/>
                </a:path>
                <a:path w="381000" h="2540000">
                  <a:moveTo>
                    <a:pt x="269224" y="812800"/>
                  </a:moveTo>
                  <a:lnTo>
                    <a:pt x="245387" y="812800"/>
                  </a:lnTo>
                  <a:lnTo>
                    <a:pt x="244181" y="825500"/>
                  </a:lnTo>
                  <a:lnTo>
                    <a:pt x="268044" y="825500"/>
                  </a:lnTo>
                  <a:lnTo>
                    <a:pt x="270883" y="820160"/>
                  </a:lnTo>
                  <a:lnTo>
                    <a:pt x="269224" y="812800"/>
                  </a:lnTo>
                  <a:close/>
                </a:path>
                <a:path w="381000" h="2540000">
                  <a:moveTo>
                    <a:pt x="272212" y="817660"/>
                  </a:moveTo>
                  <a:lnTo>
                    <a:pt x="270883" y="820160"/>
                  </a:lnTo>
                  <a:lnTo>
                    <a:pt x="272085" y="825500"/>
                  </a:lnTo>
                  <a:lnTo>
                    <a:pt x="272212" y="817660"/>
                  </a:lnTo>
                  <a:close/>
                </a:path>
                <a:path w="381000" h="2540000">
                  <a:moveTo>
                    <a:pt x="274796" y="812800"/>
                  </a:moveTo>
                  <a:lnTo>
                    <a:pt x="272290" y="812800"/>
                  </a:lnTo>
                  <a:lnTo>
                    <a:pt x="272212" y="817660"/>
                  </a:lnTo>
                  <a:lnTo>
                    <a:pt x="274796" y="812800"/>
                  </a:lnTo>
                  <a:close/>
                </a:path>
                <a:path w="381000" h="2540000">
                  <a:moveTo>
                    <a:pt x="263793" y="800100"/>
                  </a:moveTo>
                  <a:lnTo>
                    <a:pt x="237075" y="800100"/>
                  </a:lnTo>
                  <a:lnTo>
                    <a:pt x="236306" y="812800"/>
                  </a:lnTo>
                  <a:lnTo>
                    <a:pt x="266705" y="812800"/>
                  </a:lnTo>
                  <a:lnTo>
                    <a:pt x="263793" y="800100"/>
                  </a:lnTo>
                  <a:close/>
                </a:path>
                <a:path w="381000" h="2540000">
                  <a:moveTo>
                    <a:pt x="277769" y="800100"/>
                  </a:moveTo>
                  <a:lnTo>
                    <a:pt x="275051" y="800100"/>
                  </a:lnTo>
                  <a:lnTo>
                    <a:pt x="276389" y="812800"/>
                  </a:lnTo>
                  <a:lnTo>
                    <a:pt x="277769" y="800100"/>
                  </a:lnTo>
                  <a:close/>
                </a:path>
                <a:path w="381000" h="2540000">
                  <a:moveTo>
                    <a:pt x="236326" y="787400"/>
                  </a:moveTo>
                  <a:lnTo>
                    <a:pt x="232223" y="787400"/>
                  </a:lnTo>
                  <a:lnTo>
                    <a:pt x="231762" y="800100"/>
                  </a:lnTo>
                  <a:lnTo>
                    <a:pt x="237468" y="800100"/>
                  </a:lnTo>
                  <a:lnTo>
                    <a:pt x="236326" y="787400"/>
                  </a:lnTo>
                  <a:close/>
                </a:path>
                <a:path w="381000" h="2540000">
                  <a:moveTo>
                    <a:pt x="265842" y="787400"/>
                  </a:moveTo>
                  <a:lnTo>
                    <a:pt x="239511" y="787400"/>
                  </a:lnTo>
                  <a:lnTo>
                    <a:pt x="237468" y="800100"/>
                  </a:lnTo>
                  <a:lnTo>
                    <a:pt x="264937" y="800100"/>
                  </a:lnTo>
                  <a:lnTo>
                    <a:pt x="265842" y="787400"/>
                  </a:lnTo>
                  <a:close/>
                </a:path>
                <a:path w="381000" h="2540000">
                  <a:moveTo>
                    <a:pt x="273435" y="774700"/>
                  </a:moveTo>
                  <a:lnTo>
                    <a:pt x="238348" y="774700"/>
                  </a:lnTo>
                  <a:lnTo>
                    <a:pt x="238024" y="787400"/>
                  </a:lnTo>
                  <a:lnTo>
                    <a:pt x="269366" y="787400"/>
                  </a:lnTo>
                  <a:lnTo>
                    <a:pt x="271080" y="800100"/>
                  </a:lnTo>
                  <a:lnTo>
                    <a:pt x="271928" y="800100"/>
                  </a:lnTo>
                  <a:lnTo>
                    <a:pt x="273959" y="787400"/>
                  </a:lnTo>
                  <a:lnTo>
                    <a:pt x="273435" y="774700"/>
                  </a:lnTo>
                  <a:close/>
                </a:path>
                <a:path w="381000" h="2540000">
                  <a:moveTo>
                    <a:pt x="279394" y="762000"/>
                  </a:moveTo>
                  <a:lnTo>
                    <a:pt x="232485" y="762000"/>
                  </a:lnTo>
                  <a:lnTo>
                    <a:pt x="237354" y="774700"/>
                  </a:lnTo>
                  <a:lnTo>
                    <a:pt x="276564" y="774700"/>
                  </a:lnTo>
                  <a:lnTo>
                    <a:pt x="279394" y="762000"/>
                  </a:lnTo>
                  <a:close/>
                </a:path>
                <a:path w="381000" h="2540000">
                  <a:moveTo>
                    <a:pt x="250316" y="749300"/>
                  </a:moveTo>
                  <a:lnTo>
                    <a:pt x="238268" y="749300"/>
                  </a:lnTo>
                  <a:lnTo>
                    <a:pt x="244370" y="762000"/>
                  </a:lnTo>
                  <a:lnTo>
                    <a:pt x="250316" y="749300"/>
                  </a:lnTo>
                  <a:close/>
                </a:path>
                <a:path w="381000" h="2540000">
                  <a:moveTo>
                    <a:pt x="284022" y="749300"/>
                  </a:moveTo>
                  <a:lnTo>
                    <a:pt x="251994" y="749300"/>
                  </a:lnTo>
                  <a:lnTo>
                    <a:pt x="251604" y="762000"/>
                  </a:lnTo>
                  <a:lnTo>
                    <a:pt x="275214" y="762000"/>
                  </a:lnTo>
                  <a:lnTo>
                    <a:pt x="284022" y="749300"/>
                  </a:lnTo>
                  <a:close/>
                </a:path>
                <a:path w="381000" h="2540000">
                  <a:moveTo>
                    <a:pt x="282954" y="736600"/>
                  </a:moveTo>
                  <a:lnTo>
                    <a:pt x="247870" y="736600"/>
                  </a:lnTo>
                  <a:lnTo>
                    <a:pt x="247416" y="749300"/>
                  </a:lnTo>
                  <a:lnTo>
                    <a:pt x="280026" y="749300"/>
                  </a:lnTo>
                  <a:lnTo>
                    <a:pt x="282954" y="736600"/>
                  </a:lnTo>
                  <a:close/>
                </a:path>
                <a:path w="381000" h="2540000">
                  <a:moveTo>
                    <a:pt x="278316" y="711200"/>
                  </a:moveTo>
                  <a:lnTo>
                    <a:pt x="244691" y="711200"/>
                  </a:lnTo>
                  <a:lnTo>
                    <a:pt x="245664" y="723900"/>
                  </a:lnTo>
                  <a:lnTo>
                    <a:pt x="243971" y="723900"/>
                  </a:lnTo>
                  <a:lnTo>
                    <a:pt x="240819" y="736600"/>
                  </a:lnTo>
                  <a:lnTo>
                    <a:pt x="280567" y="736600"/>
                  </a:lnTo>
                  <a:lnTo>
                    <a:pt x="274613" y="723900"/>
                  </a:lnTo>
                  <a:lnTo>
                    <a:pt x="278312" y="715353"/>
                  </a:lnTo>
                  <a:lnTo>
                    <a:pt x="278316" y="711200"/>
                  </a:lnTo>
                  <a:close/>
                </a:path>
                <a:path w="381000" h="2540000">
                  <a:moveTo>
                    <a:pt x="280110" y="711200"/>
                  </a:moveTo>
                  <a:lnTo>
                    <a:pt x="278316" y="711200"/>
                  </a:lnTo>
                  <a:lnTo>
                    <a:pt x="278312" y="715353"/>
                  </a:lnTo>
                  <a:lnTo>
                    <a:pt x="280110" y="711200"/>
                  </a:lnTo>
                  <a:close/>
                </a:path>
                <a:path w="381000" h="2540000">
                  <a:moveTo>
                    <a:pt x="277471" y="698500"/>
                  </a:moveTo>
                  <a:lnTo>
                    <a:pt x="244421" y="698500"/>
                  </a:lnTo>
                  <a:lnTo>
                    <a:pt x="243470" y="711200"/>
                  </a:lnTo>
                  <a:lnTo>
                    <a:pt x="277640" y="711200"/>
                  </a:lnTo>
                  <a:lnTo>
                    <a:pt x="277471" y="698500"/>
                  </a:lnTo>
                  <a:close/>
                </a:path>
                <a:path w="381000" h="2540000">
                  <a:moveTo>
                    <a:pt x="267688" y="685800"/>
                  </a:moveTo>
                  <a:lnTo>
                    <a:pt x="247537" y="685800"/>
                  </a:lnTo>
                  <a:lnTo>
                    <a:pt x="248743" y="698500"/>
                  </a:lnTo>
                  <a:lnTo>
                    <a:pt x="268243" y="698500"/>
                  </a:lnTo>
                  <a:lnTo>
                    <a:pt x="267688" y="685800"/>
                  </a:lnTo>
                  <a:close/>
                </a:path>
                <a:path w="381000" h="2540000">
                  <a:moveTo>
                    <a:pt x="288487" y="685800"/>
                  </a:moveTo>
                  <a:lnTo>
                    <a:pt x="276313" y="685800"/>
                  </a:lnTo>
                  <a:lnTo>
                    <a:pt x="274362" y="698500"/>
                  </a:lnTo>
                  <a:lnTo>
                    <a:pt x="284274" y="698500"/>
                  </a:lnTo>
                  <a:lnTo>
                    <a:pt x="288354" y="687036"/>
                  </a:lnTo>
                  <a:lnTo>
                    <a:pt x="288487" y="685800"/>
                  </a:lnTo>
                  <a:close/>
                </a:path>
                <a:path w="381000" h="2540000">
                  <a:moveTo>
                    <a:pt x="290535" y="685800"/>
                  </a:moveTo>
                  <a:lnTo>
                    <a:pt x="288795" y="685800"/>
                  </a:lnTo>
                  <a:lnTo>
                    <a:pt x="288354" y="687036"/>
                  </a:lnTo>
                  <a:lnTo>
                    <a:pt x="287128" y="698500"/>
                  </a:lnTo>
                  <a:lnTo>
                    <a:pt x="289865" y="698500"/>
                  </a:lnTo>
                  <a:lnTo>
                    <a:pt x="290535" y="685800"/>
                  </a:lnTo>
                  <a:close/>
                </a:path>
                <a:path w="381000" h="2540000">
                  <a:moveTo>
                    <a:pt x="256468" y="635000"/>
                  </a:moveTo>
                  <a:lnTo>
                    <a:pt x="251988" y="647700"/>
                  </a:lnTo>
                  <a:lnTo>
                    <a:pt x="249096" y="673100"/>
                  </a:lnTo>
                  <a:lnTo>
                    <a:pt x="252587" y="673100"/>
                  </a:lnTo>
                  <a:lnTo>
                    <a:pt x="248979" y="685800"/>
                  </a:lnTo>
                  <a:lnTo>
                    <a:pt x="281196" y="685800"/>
                  </a:lnTo>
                  <a:lnTo>
                    <a:pt x="282103" y="673100"/>
                  </a:lnTo>
                  <a:lnTo>
                    <a:pt x="286274" y="647700"/>
                  </a:lnTo>
                  <a:lnTo>
                    <a:pt x="258180" y="647700"/>
                  </a:lnTo>
                  <a:lnTo>
                    <a:pt x="256468" y="635000"/>
                  </a:lnTo>
                  <a:close/>
                </a:path>
                <a:path w="381000" h="2540000">
                  <a:moveTo>
                    <a:pt x="287143" y="673100"/>
                  </a:moveTo>
                  <a:lnTo>
                    <a:pt x="281196" y="685800"/>
                  </a:lnTo>
                  <a:lnTo>
                    <a:pt x="290596" y="685800"/>
                  </a:lnTo>
                  <a:lnTo>
                    <a:pt x="287143" y="673100"/>
                  </a:lnTo>
                  <a:close/>
                </a:path>
                <a:path w="381000" h="2540000">
                  <a:moveTo>
                    <a:pt x="287273" y="651003"/>
                  </a:moveTo>
                  <a:lnTo>
                    <a:pt x="288114" y="660400"/>
                  </a:lnTo>
                  <a:lnTo>
                    <a:pt x="290116" y="660400"/>
                  </a:lnTo>
                  <a:lnTo>
                    <a:pt x="287273" y="651003"/>
                  </a:lnTo>
                  <a:close/>
                </a:path>
                <a:path w="381000" h="2540000">
                  <a:moveTo>
                    <a:pt x="299103" y="635000"/>
                  </a:moveTo>
                  <a:lnTo>
                    <a:pt x="293320" y="647700"/>
                  </a:lnTo>
                  <a:lnTo>
                    <a:pt x="289363" y="647700"/>
                  </a:lnTo>
                  <a:lnTo>
                    <a:pt x="294022" y="660400"/>
                  </a:lnTo>
                  <a:lnTo>
                    <a:pt x="294211" y="660400"/>
                  </a:lnTo>
                  <a:lnTo>
                    <a:pt x="298303" y="647700"/>
                  </a:lnTo>
                  <a:lnTo>
                    <a:pt x="299103" y="635000"/>
                  </a:lnTo>
                  <a:close/>
                </a:path>
                <a:path w="381000" h="2540000">
                  <a:moveTo>
                    <a:pt x="286978" y="647700"/>
                  </a:moveTo>
                  <a:lnTo>
                    <a:pt x="286274" y="647700"/>
                  </a:lnTo>
                  <a:lnTo>
                    <a:pt x="287273" y="651003"/>
                  </a:lnTo>
                  <a:lnTo>
                    <a:pt x="286978" y="647700"/>
                  </a:lnTo>
                  <a:close/>
                </a:path>
                <a:path w="381000" h="2540000">
                  <a:moveTo>
                    <a:pt x="296621" y="609600"/>
                  </a:moveTo>
                  <a:lnTo>
                    <a:pt x="257471" y="609600"/>
                  </a:lnTo>
                  <a:lnTo>
                    <a:pt x="257758" y="622300"/>
                  </a:lnTo>
                  <a:lnTo>
                    <a:pt x="254432" y="635000"/>
                  </a:lnTo>
                  <a:lnTo>
                    <a:pt x="259687" y="635000"/>
                  </a:lnTo>
                  <a:lnTo>
                    <a:pt x="261162" y="647700"/>
                  </a:lnTo>
                  <a:lnTo>
                    <a:pt x="293320" y="647700"/>
                  </a:lnTo>
                  <a:lnTo>
                    <a:pt x="287206" y="635000"/>
                  </a:lnTo>
                  <a:lnTo>
                    <a:pt x="290285" y="622300"/>
                  </a:lnTo>
                  <a:lnTo>
                    <a:pt x="296678" y="622300"/>
                  </a:lnTo>
                  <a:lnTo>
                    <a:pt x="296621" y="609600"/>
                  </a:lnTo>
                  <a:close/>
                </a:path>
                <a:path w="381000" h="2540000">
                  <a:moveTo>
                    <a:pt x="262232" y="596900"/>
                  </a:moveTo>
                  <a:lnTo>
                    <a:pt x="260777" y="596900"/>
                  </a:lnTo>
                  <a:lnTo>
                    <a:pt x="257250" y="609600"/>
                  </a:lnTo>
                  <a:lnTo>
                    <a:pt x="262033" y="609600"/>
                  </a:lnTo>
                  <a:lnTo>
                    <a:pt x="262232" y="596900"/>
                  </a:lnTo>
                  <a:close/>
                </a:path>
                <a:path w="381000" h="2540000">
                  <a:moveTo>
                    <a:pt x="295132" y="596900"/>
                  </a:moveTo>
                  <a:lnTo>
                    <a:pt x="264840" y="596900"/>
                  </a:lnTo>
                  <a:lnTo>
                    <a:pt x="268892" y="609600"/>
                  </a:lnTo>
                  <a:lnTo>
                    <a:pt x="294644" y="609600"/>
                  </a:lnTo>
                  <a:lnTo>
                    <a:pt x="295132" y="596900"/>
                  </a:lnTo>
                  <a:close/>
                </a:path>
                <a:path w="381000" h="2540000">
                  <a:moveTo>
                    <a:pt x="289810" y="584200"/>
                  </a:moveTo>
                  <a:lnTo>
                    <a:pt x="268569" y="584200"/>
                  </a:lnTo>
                  <a:lnTo>
                    <a:pt x="264944" y="596900"/>
                  </a:lnTo>
                  <a:lnTo>
                    <a:pt x="292195" y="596900"/>
                  </a:lnTo>
                  <a:lnTo>
                    <a:pt x="289810" y="584200"/>
                  </a:lnTo>
                  <a:close/>
                </a:path>
                <a:path w="381000" h="2540000">
                  <a:moveTo>
                    <a:pt x="295232" y="596278"/>
                  </a:moveTo>
                  <a:lnTo>
                    <a:pt x="295132" y="596900"/>
                  </a:lnTo>
                  <a:lnTo>
                    <a:pt x="295488" y="596900"/>
                  </a:lnTo>
                  <a:lnTo>
                    <a:pt x="295232" y="596278"/>
                  </a:lnTo>
                  <a:close/>
                </a:path>
                <a:path w="381000" h="2540000">
                  <a:moveTo>
                    <a:pt x="304816" y="584200"/>
                  </a:moveTo>
                  <a:lnTo>
                    <a:pt x="301310" y="596900"/>
                  </a:lnTo>
                  <a:lnTo>
                    <a:pt x="304690" y="596900"/>
                  </a:lnTo>
                  <a:lnTo>
                    <a:pt x="304816" y="584200"/>
                  </a:lnTo>
                  <a:close/>
                </a:path>
                <a:path w="381000" h="2540000">
                  <a:moveTo>
                    <a:pt x="297182" y="584200"/>
                  </a:moveTo>
                  <a:lnTo>
                    <a:pt x="290264" y="584200"/>
                  </a:lnTo>
                  <a:lnTo>
                    <a:pt x="295232" y="596278"/>
                  </a:lnTo>
                  <a:lnTo>
                    <a:pt x="297182" y="584200"/>
                  </a:lnTo>
                  <a:close/>
                </a:path>
                <a:path w="381000" h="2540000">
                  <a:moveTo>
                    <a:pt x="266232" y="571500"/>
                  </a:moveTo>
                  <a:lnTo>
                    <a:pt x="264332" y="571500"/>
                  </a:lnTo>
                  <a:lnTo>
                    <a:pt x="262519" y="584200"/>
                  </a:lnTo>
                  <a:lnTo>
                    <a:pt x="270096" y="584200"/>
                  </a:lnTo>
                  <a:lnTo>
                    <a:pt x="266232" y="571500"/>
                  </a:lnTo>
                  <a:close/>
                </a:path>
                <a:path w="381000" h="2540000">
                  <a:moveTo>
                    <a:pt x="293595" y="571500"/>
                  </a:moveTo>
                  <a:lnTo>
                    <a:pt x="275593" y="571500"/>
                  </a:lnTo>
                  <a:lnTo>
                    <a:pt x="270096" y="584200"/>
                  </a:lnTo>
                  <a:lnTo>
                    <a:pt x="294477" y="584200"/>
                  </a:lnTo>
                  <a:lnTo>
                    <a:pt x="293595" y="571500"/>
                  </a:lnTo>
                  <a:close/>
                </a:path>
                <a:path w="381000" h="2540000">
                  <a:moveTo>
                    <a:pt x="305555" y="571500"/>
                  </a:moveTo>
                  <a:lnTo>
                    <a:pt x="293595" y="571500"/>
                  </a:lnTo>
                  <a:lnTo>
                    <a:pt x="301111" y="584200"/>
                  </a:lnTo>
                  <a:lnTo>
                    <a:pt x="305555" y="571500"/>
                  </a:lnTo>
                  <a:close/>
                </a:path>
                <a:path w="381000" h="2540000">
                  <a:moveTo>
                    <a:pt x="275970" y="558800"/>
                  </a:moveTo>
                  <a:lnTo>
                    <a:pt x="266027" y="558800"/>
                  </a:lnTo>
                  <a:lnTo>
                    <a:pt x="262861" y="571500"/>
                  </a:lnTo>
                  <a:lnTo>
                    <a:pt x="276452" y="571500"/>
                  </a:lnTo>
                  <a:lnTo>
                    <a:pt x="275970" y="558800"/>
                  </a:lnTo>
                  <a:close/>
                </a:path>
                <a:path w="381000" h="2540000">
                  <a:moveTo>
                    <a:pt x="295132" y="558800"/>
                  </a:moveTo>
                  <a:lnTo>
                    <a:pt x="275970" y="558800"/>
                  </a:lnTo>
                  <a:lnTo>
                    <a:pt x="276452" y="571500"/>
                  </a:lnTo>
                  <a:lnTo>
                    <a:pt x="297005" y="571500"/>
                  </a:lnTo>
                  <a:lnTo>
                    <a:pt x="295132" y="558800"/>
                  </a:lnTo>
                  <a:close/>
                </a:path>
                <a:path w="381000" h="2540000">
                  <a:moveTo>
                    <a:pt x="303299" y="546100"/>
                  </a:moveTo>
                  <a:lnTo>
                    <a:pt x="268107" y="546100"/>
                  </a:lnTo>
                  <a:lnTo>
                    <a:pt x="271018" y="558800"/>
                  </a:lnTo>
                  <a:lnTo>
                    <a:pt x="304650" y="558800"/>
                  </a:lnTo>
                  <a:lnTo>
                    <a:pt x="297005" y="571500"/>
                  </a:lnTo>
                  <a:lnTo>
                    <a:pt x="307364" y="571500"/>
                  </a:lnTo>
                  <a:lnTo>
                    <a:pt x="306594" y="558800"/>
                  </a:lnTo>
                  <a:lnTo>
                    <a:pt x="303299" y="546100"/>
                  </a:lnTo>
                  <a:close/>
                </a:path>
                <a:path w="381000" h="2540000">
                  <a:moveTo>
                    <a:pt x="310367" y="520700"/>
                  </a:moveTo>
                  <a:lnTo>
                    <a:pt x="272169" y="520700"/>
                  </a:lnTo>
                  <a:lnTo>
                    <a:pt x="270796" y="534541"/>
                  </a:lnTo>
                  <a:lnTo>
                    <a:pt x="269576" y="546100"/>
                  </a:lnTo>
                  <a:lnTo>
                    <a:pt x="272524" y="546100"/>
                  </a:lnTo>
                  <a:lnTo>
                    <a:pt x="274259" y="533400"/>
                  </a:lnTo>
                  <a:lnTo>
                    <a:pt x="310566" y="533400"/>
                  </a:lnTo>
                  <a:lnTo>
                    <a:pt x="310367" y="520700"/>
                  </a:lnTo>
                  <a:close/>
                </a:path>
                <a:path w="381000" h="2540000">
                  <a:moveTo>
                    <a:pt x="303383" y="533400"/>
                  </a:moveTo>
                  <a:lnTo>
                    <a:pt x="285285" y="533400"/>
                  </a:lnTo>
                  <a:lnTo>
                    <a:pt x="282172" y="546100"/>
                  </a:lnTo>
                  <a:lnTo>
                    <a:pt x="300895" y="546100"/>
                  </a:lnTo>
                  <a:lnTo>
                    <a:pt x="304044" y="534541"/>
                  </a:lnTo>
                  <a:lnTo>
                    <a:pt x="303383" y="533400"/>
                  </a:lnTo>
                  <a:close/>
                </a:path>
                <a:path w="381000" h="2540000">
                  <a:moveTo>
                    <a:pt x="309149" y="533400"/>
                  </a:moveTo>
                  <a:lnTo>
                    <a:pt x="304355" y="533400"/>
                  </a:lnTo>
                  <a:lnTo>
                    <a:pt x="304044" y="534541"/>
                  </a:lnTo>
                  <a:lnTo>
                    <a:pt x="310744" y="546100"/>
                  </a:lnTo>
                  <a:lnTo>
                    <a:pt x="309149" y="533400"/>
                  </a:lnTo>
                  <a:close/>
                </a:path>
                <a:path w="381000" h="2540000">
                  <a:moveTo>
                    <a:pt x="305205" y="508000"/>
                  </a:moveTo>
                  <a:lnTo>
                    <a:pt x="270923" y="508000"/>
                  </a:lnTo>
                  <a:lnTo>
                    <a:pt x="272400" y="520700"/>
                  </a:lnTo>
                  <a:lnTo>
                    <a:pt x="301770" y="520700"/>
                  </a:lnTo>
                  <a:lnTo>
                    <a:pt x="305205" y="508000"/>
                  </a:lnTo>
                  <a:close/>
                </a:path>
                <a:path w="381000" h="2540000">
                  <a:moveTo>
                    <a:pt x="319351" y="469900"/>
                  </a:moveTo>
                  <a:lnTo>
                    <a:pt x="305437" y="469900"/>
                  </a:lnTo>
                  <a:lnTo>
                    <a:pt x="310911" y="482600"/>
                  </a:lnTo>
                  <a:lnTo>
                    <a:pt x="274061" y="482600"/>
                  </a:lnTo>
                  <a:lnTo>
                    <a:pt x="274661" y="495300"/>
                  </a:lnTo>
                  <a:lnTo>
                    <a:pt x="270994" y="508000"/>
                  </a:lnTo>
                  <a:lnTo>
                    <a:pt x="307148" y="508000"/>
                  </a:lnTo>
                  <a:lnTo>
                    <a:pt x="307985" y="520700"/>
                  </a:lnTo>
                  <a:lnTo>
                    <a:pt x="309945" y="520700"/>
                  </a:lnTo>
                  <a:lnTo>
                    <a:pt x="310231" y="508000"/>
                  </a:lnTo>
                  <a:lnTo>
                    <a:pt x="308197" y="495300"/>
                  </a:lnTo>
                  <a:lnTo>
                    <a:pt x="314461" y="482600"/>
                  </a:lnTo>
                  <a:lnTo>
                    <a:pt x="319351" y="469900"/>
                  </a:lnTo>
                  <a:close/>
                </a:path>
                <a:path w="381000" h="2540000">
                  <a:moveTo>
                    <a:pt x="305437" y="469900"/>
                  </a:moveTo>
                  <a:lnTo>
                    <a:pt x="278986" y="469900"/>
                  </a:lnTo>
                  <a:lnTo>
                    <a:pt x="277206" y="482600"/>
                  </a:lnTo>
                  <a:lnTo>
                    <a:pt x="308744" y="482600"/>
                  </a:lnTo>
                  <a:lnTo>
                    <a:pt x="305437" y="469900"/>
                  </a:lnTo>
                  <a:close/>
                </a:path>
                <a:path w="381000" h="2540000">
                  <a:moveTo>
                    <a:pt x="313343" y="444500"/>
                  </a:moveTo>
                  <a:lnTo>
                    <a:pt x="280088" y="444500"/>
                  </a:lnTo>
                  <a:lnTo>
                    <a:pt x="278030" y="457200"/>
                  </a:lnTo>
                  <a:lnTo>
                    <a:pt x="279361" y="469900"/>
                  </a:lnTo>
                  <a:lnTo>
                    <a:pt x="310114" y="469900"/>
                  </a:lnTo>
                  <a:lnTo>
                    <a:pt x="310748" y="457200"/>
                  </a:lnTo>
                  <a:lnTo>
                    <a:pt x="313343" y="444500"/>
                  </a:lnTo>
                  <a:close/>
                </a:path>
                <a:path w="381000" h="2540000">
                  <a:moveTo>
                    <a:pt x="319016" y="457200"/>
                  </a:moveTo>
                  <a:lnTo>
                    <a:pt x="315188" y="457200"/>
                  </a:lnTo>
                  <a:lnTo>
                    <a:pt x="313521" y="469900"/>
                  </a:lnTo>
                  <a:lnTo>
                    <a:pt x="314215" y="469900"/>
                  </a:lnTo>
                  <a:lnTo>
                    <a:pt x="319016" y="457200"/>
                  </a:lnTo>
                  <a:close/>
                </a:path>
                <a:path w="381000" h="2540000">
                  <a:moveTo>
                    <a:pt x="321674" y="444500"/>
                  </a:moveTo>
                  <a:lnTo>
                    <a:pt x="316147" y="444500"/>
                  </a:lnTo>
                  <a:lnTo>
                    <a:pt x="321994" y="457200"/>
                  </a:lnTo>
                  <a:lnTo>
                    <a:pt x="321674" y="444500"/>
                  </a:lnTo>
                  <a:close/>
                </a:path>
                <a:path w="381000" h="2540000">
                  <a:moveTo>
                    <a:pt x="308015" y="419100"/>
                  </a:moveTo>
                  <a:lnTo>
                    <a:pt x="282317" y="419100"/>
                  </a:lnTo>
                  <a:lnTo>
                    <a:pt x="282933" y="431800"/>
                  </a:lnTo>
                  <a:lnTo>
                    <a:pt x="285748" y="444500"/>
                  </a:lnTo>
                  <a:lnTo>
                    <a:pt x="323424" y="444500"/>
                  </a:lnTo>
                  <a:lnTo>
                    <a:pt x="316227" y="431800"/>
                  </a:lnTo>
                  <a:lnTo>
                    <a:pt x="308015" y="419100"/>
                  </a:lnTo>
                  <a:close/>
                </a:path>
                <a:path w="381000" h="2540000">
                  <a:moveTo>
                    <a:pt x="321047" y="419100"/>
                  </a:moveTo>
                  <a:lnTo>
                    <a:pt x="316608" y="419100"/>
                  </a:lnTo>
                  <a:lnTo>
                    <a:pt x="322440" y="431800"/>
                  </a:lnTo>
                  <a:lnTo>
                    <a:pt x="321047" y="419100"/>
                  </a:lnTo>
                  <a:close/>
                </a:path>
                <a:path w="381000" h="2540000">
                  <a:moveTo>
                    <a:pt x="321581" y="393700"/>
                  </a:moveTo>
                  <a:lnTo>
                    <a:pt x="295591" y="393700"/>
                  </a:lnTo>
                  <a:lnTo>
                    <a:pt x="290642" y="406400"/>
                  </a:lnTo>
                  <a:lnTo>
                    <a:pt x="288870" y="406400"/>
                  </a:lnTo>
                  <a:lnTo>
                    <a:pt x="291270" y="419100"/>
                  </a:lnTo>
                  <a:lnTo>
                    <a:pt x="322205" y="419100"/>
                  </a:lnTo>
                  <a:lnTo>
                    <a:pt x="321581" y="393700"/>
                  </a:lnTo>
                  <a:close/>
                </a:path>
                <a:path w="381000" h="2540000">
                  <a:moveTo>
                    <a:pt x="322052" y="368300"/>
                  </a:moveTo>
                  <a:lnTo>
                    <a:pt x="291174" y="368300"/>
                  </a:lnTo>
                  <a:lnTo>
                    <a:pt x="297267" y="381000"/>
                  </a:lnTo>
                  <a:lnTo>
                    <a:pt x="287285" y="381000"/>
                  </a:lnTo>
                  <a:lnTo>
                    <a:pt x="292242" y="393700"/>
                  </a:lnTo>
                  <a:lnTo>
                    <a:pt x="324979" y="393700"/>
                  </a:lnTo>
                  <a:lnTo>
                    <a:pt x="321356" y="381000"/>
                  </a:lnTo>
                  <a:lnTo>
                    <a:pt x="322052" y="368300"/>
                  </a:lnTo>
                  <a:close/>
                </a:path>
                <a:path w="381000" h="2540000">
                  <a:moveTo>
                    <a:pt x="300262" y="355600"/>
                  </a:moveTo>
                  <a:lnTo>
                    <a:pt x="292284" y="355600"/>
                  </a:lnTo>
                  <a:lnTo>
                    <a:pt x="285551" y="368300"/>
                  </a:lnTo>
                  <a:lnTo>
                    <a:pt x="294756" y="368300"/>
                  </a:lnTo>
                  <a:lnTo>
                    <a:pt x="300262" y="355600"/>
                  </a:lnTo>
                  <a:close/>
                </a:path>
                <a:path w="381000" h="2540000">
                  <a:moveTo>
                    <a:pt x="322471" y="355600"/>
                  </a:moveTo>
                  <a:lnTo>
                    <a:pt x="300262" y="355600"/>
                  </a:lnTo>
                  <a:lnTo>
                    <a:pt x="300587" y="368300"/>
                  </a:lnTo>
                  <a:lnTo>
                    <a:pt x="326142" y="368300"/>
                  </a:lnTo>
                  <a:lnTo>
                    <a:pt x="322471" y="355600"/>
                  </a:lnTo>
                  <a:close/>
                </a:path>
                <a:path w="381000" h="2540000">
                  <a:moveTo>
                    <a:pt x="330557" y="355600"/>
                  </a:moveTo>
                  <a:lnTo>
                    <a:pt x="324753" y="355600"/>
                  </a:lnTo>
                  <a:lnTo>
                    <a:pt x="326142" y="368300"/>
                  </a:lnTo>
                  <a:lnTo>
                    <a:pt x="328817" y="368300"/>
                  </a:lnTo>
                  <a:lnTo>
                    <a:pt x="330557" y="355600"/>
                  </a:lnTo>
                  <a:close/>
                </a:path>
                <a:path w="381000" h="2540000">
                  <a:moveTo>
                    <a:pt x="312210" y="342900"/>
                  </a:moveTo>
                  <a:lnTo>
                    <a:pt x="291462" y="342900"/>
                  </a:lnTo>
                  <a:lnTo>
                    <a:pt x="293425" y="355600"/>
                  </a:lnTo>
                  <a:lnTo>
                    <a:pt x="315011" y="355600"/>
                  </a:lnTo>
                  <a:lnTo>
                    <a:pt x="312210" y="342900"/>
                  </a:lnTo>
                  <a:close/>
                </a:path>
                <a:path w="381000" h="2540000">
                  <a:moveTo>
                    <a:pt x="324214" y="342900"/>
                  </a:moveTo>
                  <a:lnTo>
                    <a:pt x="316654" y="342900"/>
                  </a:lnTo>
                  <a:lnTo>
                    <a:pt x="317040" y="355600"/>
                  </a:lnTo>
                  <a:lnTo>
                    <a:pt x="325966" y="355600"/>
                  </a:lnTo>
                  <a:lnTo>
                    <a:pt x="324214" y="342900"/>
                  </a:lnTo>
                  <a:close/>
                </a:path>
                <a:path w="381000" h="2540000">
                  <a:moveTo>
                    <a:pt x="328466" y="330200"/>
                  </a:moveTo>
                  <a:lnTo>
                    <a:pt x="305854" y="330200"/>
                  </a:lnTo>
                  <a:lnTo>
                    <a:pt x="301927" y="342900"/>
                  </a:lnTo>
                  <a:lnTo>
                    <a:pt x="327298" y="342900"/>
                  </a:lnTo>
                  <a:lnTo>
                    <a:pt x="328466" y="330200"/>
                  </a:lnTo>
                  <a:close/>
                </a:path>
                <a:path w="381000" h="2540000">
                  <a:moveTo>
                    <a:pt x="336862" y="330200"/>
                  </a:moveTo>
                  <a:lnTo>
                    <a:pt x="328466" y="330200"/>
                  </a:lnTo>
                  <a:lnTo>
                    <a:pt x="331166" y="342900"/>
                  </a:lnTo>
                  <a:lnTo>
                    <a:pt x="338485" y="342900"/>
                  </a:lnTo>
                  <a:lnTo>
                    <a:pt x="336862" y="330200"/>
                  </a:lnTo>
                  <a:close/>
                </a:path>
                <a:path w="381000" h="2540000">
                  <a:moveTo>
                    <a:pt x="305163" y="304800"/>
                  </a:moveTo>
                  <a:lnTo>
                    <a:pt x="301896" y="304800"/>
                  </a:lnTo>
                  <a:lnTo>
                    <a:pt x="295357" y="317500"/>
                  </a:lnTo>
                  <a:lnTo>
                    <a:pt x="297039" y="330200"/>
                  </a:lnTo>
                  <a:lnTo>
                    <a:pt x="328477" y="330200"/>
                  </a:lnTo>
                  <a:lnTo>
                    <a:pt x="332095" y="317500"/>
                  </a:lnTo>
                  <a:lnTo>
                    <a:pt x="305383" y="317500"/>
                  </a:lnTo>
                  <a:lnTo>
                    <a:pt x="305163" y="304800"/>
                  </a:lnTo>
                  <a:close/>
                </a:path>
                <a:path w="381000" h="2540000">
                  <a:moveTo>
                    <a:pt x="335277" y="317500"/>
                  </a:moveTo>
                  <a:lnTo>
                    <a:pt x="333659" y="317500"/>
                  </a:lnTo>
                  <a:lnTo>
                    <a:pt x="333266" y="330200"/>
                  </a:lnTo>
                  <a:lnTo>
                    <a:pt x="335277" y="317500"/>
                  </a:lnTo>
                  <a:close/>
                </a:path>
                <a:path w="381000" h="2540000">
                  <a:moveTo>
                    <a:pt x="339183" y="317500"/>
                  </a:moveTo>
                  <a:lnTo>
                    <a:pt x="337695" y="317500"/>
                  </a:lnTo>
                  <a:lnTo>
                    <a:pt x="338525" y="330200"/>
                  </a:lnTo>
                  <a:lnTo>
                    <a:pt x="339319" y="330200"/>
                  </a:lnTo>
                  <a:lnTo>
                    <a:pt x="339183" y="317500"/>
                  </a:lnTo>
                  <a:close/>
                </a:path>
                <a:path w="381000" h="2540000">
                  <a:moveTo>
                    <a:pt x="340921" y="317500"/>
                  </a:moveTo>
                  <a:lnTo>
                    <a:pt x="339319" y="330200"/>
                  </a:lnTo>
                  <a:lnTo>
                    <a:pt x="340118" y="330200"/>
                  </a:lnTo>
                  <a:lnTo>
                    <a:pt x="340921" y="317500"/>
                  </a:lnTo>
                  <a:close/>
                </a:path>
                <a:path w="381000" h="2540000">
                  <a:moveTo>
                    <a:pt x="335110" y="304800"/>
                  </a:moveTo>
                  <a:lnTo>
                    <a:pt x="305163" y="304800"/>
                  </a:lnTo>
                  <a:lnTo>
                    <a:pt x="305383" y="317500"/>
                  </a:lnTo>
                  <a:lnTo>
                    <a:pt x="338365" y="317500"/>
                  </a:lnTo>
                  <a:lnTo>
                    <a:pt x="335110" y="304800"/>
                  </a:lnTo>
                  <a:close/>
                </a:path>
                <a:path w="381000" h="2540000">
                  <a:moveTo>
                    <a:pt x="324557" y="292100"/>
                  </a:moveTo>
                  <a:lnTo>
                    <a:pt x="300612" y="292100"/>
                  </a:lnTo>
                  <a:lnTo>
                    <a:pt x="303278" y="304800"/>
                  </a:lnTo>
                  <a:lnTo>
                    <a:pt x="323801" y="304800"/>
                  </a:lnTo>
                  <a:lnTo>
                    <a:pt x="324557" y="292100"/>
                  </a:lnTo>
                  <a:close/>
                </a:path>
                <a:path w="381000" h="2540000">
                  <a:moveTo>
                    <a:pt x="332531" y="292100"/>
                  </a:moveTo>
                  <a:lnTo>
                    <a:pt x="324557" y="292100"/>
                  </a:lnTo>
                  <a:lnTo>
                    <a:pt x="326467" y="304800"/>
                  </a:lnTo>
                  <a:lnTo>
                    <a:pt x="335180" y="304800"/>
                  </a:lnTo>
                  <a:lnTo>
                    <a:pt x="332531" y="292100"/>
                  </a:lnTo>
                  <a:close/>
                </a:path>
                <a:path w="381000" h="2540000">
                  <a:moveTo>
                    <a:pt x="332817" y="279400"/>
                  </a:moveTo>
                  <a:lnTo>
                    <a:pt x="300637" y="279400"/>
                  </a:lnTo>
                  <a:lnTo>
                    <a:pt x="298657" y="292100"/>
                  </a:lnTo>
                  <a:lnTo>
                    <a:pt x="332052" y="292100"/>
                  </a:lnTo>
                  <a:lnTo>
                    <a:pt x="332817" y="279400"/>
                  </a:lnTo>
                  <a:close/>
                </a:path>
                <a:path w="381000" h="2540000">
                  <a:moveTo>
                    <a:pt x="343999" y="279400"/>
                  </a:moveTo>
                  <a:lnTo>
                    <a:pt x="332817" y="279400"/>
                  </a:lnTo>
                  <a:lnTo>
                    <a:pt x="339350" y="292100"/>
                  </a:lnTo>
                  <a:lnTo>
                    <a:pt x="343999" y="279400"/>
                  </a:lnTo>
                  <a:close/>
                </a:path>
                <a:path w="381000" h="2540000">
                  <a:moveTo>
                    <a:pt x="342602" y="266700"/>
                  </a:moveTo>
                  <a:lnTo>
                    <a:pt x="303941" y="266700"/>
                  </a:lnTo>
                  <a:lnTo>
                    <a:pt x="305142" y="279400"/>
                  </a:lnTo>
                  <a:lnTo>
                    <a:pt x="346153" y="279400"/>
                  </a:lnTo>
                  <a:lnTo>
                    <a:pt x="342602" y="266700"/>
                  </a:lnTo>
                  <a:close/>
                </a:path>
                <a:path w="381000" h="2540000">
                  <a:moveTo>
                    <a:pt x="347999" y="266700"/>
                  </a:moveTo>
                  <a:lnTo>
                    <a:pt x="348460" y="279400"/>
                  </a:lnTo>
                  <a:lnTo>
                    <a:pt x="351476" y="279400"/>
                  </a:lnTo>
                  <a:lnTo>
                    <a:pt x="347999" y="266700"/>
                  </a:lnTo>
                  <a:close/>
                </a:path>
                <a:path w="381000" h="2540000">
                  <a:moveTo>
                    <a:pt x="300954" y="254000"/>
                  </a:moveTo>
                  <a:lnTo>
                    <a:pt x="296514" y="254000"/>
                  </a:lnTo>
                  <a:lnTo>
                    <a:pt x="302346" y="266700"/>
                  </a:lnTo>
                  <a:lnTo>
                    <a:pt x="300954" y="254000"/>
                  </a:lnTo>
                  <a:close/>
                </a:path>
                <a:path w="381000" h="2540000">
                  <a:moveTo>
                    <a:pt x="320211" y="254000"/>
                  </a:moveTo>
                  <a:lnTo>
                    <a:pt x="308063" y="254000"/>
                  </a:lnTo>
                  <a:lnTo>
                    <a:pt x="303927" y="266700"/>
                  </a:lnTo>
                  <a:lnTo>
                    <a:pt x="318827" y="266700"/>
                  </a:lnTo>
                  <a:lnTo>
                    <a:pt x="320211" y="254000"/>
                  </a:lnTo>
                  <a:close/>
                </a:path>
                <a:path w="381000" h="2540000">
                  <a:moveTo>
                    <a:pt x="345043" y="254000"/>
                  </a:moveTo>
                  <a:lnTo>
                    <a:pt x="321456" y="254000"/>
                  </a:lnTo>
                  <a:lnTo>
                    <a:pt x="318827" y="266700"/>
                  </a:lnTo>
                  <a:lnTo>
                    <a:pt x="346151" y="266700"/>
                  </a:lnTo>
                  <a:lnTo>
                    <a:pt x="345043" y="254000"/>
                  </a:lnTo>
                  <a:close/>
                </a:path>
                <a:path w="381000" h="2540000">
                  <a:moveTo>
                    <a:pt x="308524" y="228600"/>
                  </a:moveTo>
                  <a:lnTo>
                    <a:pt x="303923" y="254000"/>
                  </a:lnTo>
                  <a:lnTo>
                    <a:pt x="330814" y="254000"/>
                  </a:lnTo>
                  <a:lnTo>
                    <a:pt x="334750" y="243206"/>
                  </a:lnTo>
                  <a:lnTo>
                    <a:pt x="334680" y="241300"/>
                  </a:lnTo>
                  <a:lnTo>
                    <a:pt x="309667" y="241300"/>
                  </a:lnTo>
                  <a:lnTo>
                    <a:pt x="308524" y="228600"/>
                  </a:lnTo>
                  <a:close/>
                </a:path>
                <a:path w="381000" h="2540000">
                  <a:moveTo>
                    <a:pt x="335008" y="242498"/>
                  </a:moveTo>
                  <a:lnTo>
                    <a:pt x="334750" y="243206"/>
                  </a:lnTo>
                  <a:lnTo>
                    <a:pt x="335141" y="254000"/>
                  </a:lnTo>
                  <a:lnTo>
                    <a:pt x="338146" y="254000"/>
                  </a:lnTo>
                  <a:lnTo>
                    <a:pt x="335008" y="242498"/>
                  </a:lnTo>
                  <a:close/>
                </a:path>
                <a:path w="381000" h="2540000">
                  <a:moveTo>
                    <a:pt x="335445" y="241300"/>
                  </a:moveTo>
                  <a:lnTo>
                    <a:pt x="334680" y="241300"/>
                  </a:lnTo>
                  <a:lnTo>
                    <a:pt x="335008" y="242498"/>
                  </a:lnTo>
                  <a:lnTo>
                    <a:pt x="335445" y="241300"/>
                  </a:lnTo>
                  <a:close/>
                </a:path>
                <a:path w="381000" h="2540000">
                  <a:moveTo>
                    <a:pt x="333503" y="228600"/>
                  </a:moveTo>
                  <a:lnTo>
                    <a:pt x="312760" y="228600"/>
                  </a:lnTo>
                  <a:lnTo>
                    <a:pt x="309667" y="241300"/>
                  </a:lnTo>
                  <a:lnTo>
                    <a:pt x="334125" y="241300"/>
                  </a:lnTo>
                  <a:lnTo>
                    <a:pt x="333503" y="228600"/>
                  </a:lnTo>
                  <a:close/>
                </a:path>
                <a:path w="381000" h="2540000">
                  <a:moveTo>
                    <a:pt x="348376" y="228600"/>
                  </a:moveTo>
                  <a:lnTo>
                    <a:pt x="333503" y="228600"/>
                  </a:lnTo>
                  <a:lnTo>
                    <a:pt x="335205" y="241300"/>
                  </a:lnTo>
                  <a:lnTo>
                    <a:pt x="349364" y="241300"/>
                  </a:lnTo>
                  <a:lnTo>
                    <a:pt x="348376" y="228600"/>
                  </a:lnTo>
                  <a:close/>
                </a:path>
                <a:path w="381000" h="2540000">
                  <a:moveTo>
                    <a:pt x="316517" y="183026"/>
                  </a:moveTo>
                  <a:lnTo>
                    <a:pt x="313718" y="190500"/>
                  </a:lnTo>
                  <a:lnTo>
                    <a:pt x="313182" y="203200"/>
                  </a:lnTo>
                  <a:lnTo>
                    <a:pt x="307803" y="228600"/>
                  </a:lnTo>
                  <a:lnTo>
                    <a:pt x="311278" y="215900"/>
                  </a:lnTo>
                  <a:lnTo>
                    <a:pt x="345446" y="215900"/>
                  </a:lnTo>
                  <a:lnTo>
                    <a:pt x="343905" y="203200"/>
                  </a:lnTo>
                  <a:lnTo>
                    <a:pt x="351842" y="203200"/>
                  </a:lnTo>
                  <a:lnTo>
                    <a:pt x="344774" y="190500"/>
                  </a:lnTo>
                  <a:lnTo>
                    <a:pt x="316807" y="190500"/>
                  </a:lnTo>
                  <a:lnTo>
                    <a:pt x="316517" y="183026"/>
                  </a:lnTo>
                  <a:close/>
                </a:path>
                <a:path w="381000" h="2540000">
                  <a:moveTo>
                    <a:pt x="333539" y="215900"/>
                  </a:moveTo>
                  <a:lnTo>
                    <a:pt x="311278" y="215900"/>
                  </a:lnTo>
                  <a:lnTo>
                    <a:pt x="314423" y="228600"/>
                  </a:lnTo>
                  <a:lnTo>
                    <a:pt x="331095" y="228600"/>
                  </a:lnTo>
                  <a:lnTo>
                    <a:pt x="333539" y="215900"/>
                  </a:lnTo>
                  <a:close/>
                </a:path>
                <a:path w="381000" h="2540000">
                  <a:moveTo>
                    <a:pt x="333738" y="215900"/>
                  </a:moveTo>
                  <a:lnTo>
                    <a:pt x="333539" y="215900"/>
                  </a:lnTo>
                  <a:lnTo>
                    <a:pt x="334942" y="228600"/>
                  </a:lnTo>
                  <a:lnTo>
                    <a:pt x="333738" y="215900"/>
                  </a:lnTo>
                  <a:close/>
                </a:path>
                <a:path w="381000" h="2540000">
                  <a:moveTo>
                    <a:pt x="351096" y="215900"/>
                  </a:moveTo>
                  <a:lnTo>
                    <a:pt x="334293" y="215900"/>
                  </a:lnTo>
                  <a:lnTo>
                    <a:pt x="337468" y="228600"/>
                  </a:lnTo>
                  <a:lnTo>
                    <a:pt x="354268" y="228600"/>
                  </a:lnTo>
                  <a:lnTo>
                    <a:pt x="351096" y="215900"/>
                  </a:lnTo>
                  <a:close/>
                </a:path>
                <a:path w="381000" h="2540000">
                  <a:moveTo>
                    <a:pt x="356685" y="203200"/>
                  </a:moveTo>
                  <a:lnTo>
                    <a:pt x="353182" y="203200"/>
                  </a:lnTo>
                  <a:lnTo>
                    <a:pt x="352430" y="215900"/>
                  </a:lnTo>
                  <a:lnTo>
                    <a:pt x="355016" y="215900"/>
                  </a:lnTo>
                  <a:lnTo>
                    <a:pt x="356685" y="203200"/>
                  </a:lnTo>
                  <a:close/>
                </a:path>
                <a:path w="381000" h="2540000">
                  <a:moveTo>
                    <a:pt x="340439" y="165100"/>
                  </a:moveTo>
                  <a:lnTo>
                    <a:pt x="324698" y="165100"/>
                  </a:lnTo>
                  <a:lnTo>
                    <a:pt x="323195" y="177800"/>
                  </a:lnTo>
                  <a:lnTo>
                    <a:pt x="318475" y="177800"/>
                  </a:lnTo>
                  <a:lnTo>
                    <a:pt x="317510" y="180375"/>
                  </a:lnTo>
                  <a:lnTo>
                    <a:pt x="322210" y="190500"/>
                  </a:lnTo>
                  <a:lnTo>
                    <a:pt x="338217" y="190500"/>
                  </a:lnTo>
                  <a:lnTo>
                    <a:pt x="337036" y="177800"/>
                  </a:lnTo>
                  <a:lnTo>
                    <a:pt x="340439" y="165100"/>
                  </a:lnTo>
                  <a:close/>
                </a:path>
                <a:path w="381000" h="2540000">
                  <a:moveTo>
                    <a:pt x="347811" y="165100"/>
                  </a:moveTo>
                  <a:lnTo>
                    <a:pt x="342912" y="165100"/>
                  </a:lnTo>
                  <a:lnTo>
                    <a:pt x="341740" y="177800"/>
                  </a:lnTo>
                  <a:lnTo>
                    <a:pt x="338217" y="190500"/>
                  </a:lnTo>
                  <a:lnTo>
                    <a:pt x="343085" y="190500"/>
                  </a:lnTo>
                  <a:lnTo>
                    <a:pt x="346637" y="177800"/>
                  </a:lnTo>
                  <a:lnTo>
                    <a:pt x="347811" y="165100"/>
                  </a:lnTo>
                  <a:close/>
                </a:path>
                <a:path w="381000" h="2540000">
                  <a:moveTo>
                    <a:pt x="352621" y="177800"/>
                  </a:moveTo>
                  <a:lnTo>
                    <a:pt x="349539" y="177800"/>
                  </a:lnTo>
                  <a:lnTo>
                    <a:pt x="351710" y="190500"/>
                  </a:lnTo>
                  <a:lnTo>
                    <a:pt x="352621" y="177800"/>
                  </a:lnTo>
                  <a:close/>
                </a:path>
                <a:path w="381000" h="2540000">
                  <a:moveTo>
                    <a:pt x="358917" y="177800"/>
                  </a:moveTo>
                  <a:lnTo>
                    <a:pt x="356095" y="190500"/>
                  </a:lnTo>
                  <a:lnTo>
                    <a:pt x="358439" y="190500"/>
                  </a:lnTo>
                  <a:lnTo>
                    <a:pt x="358917" y="177800"/>
                  </a:lnTo>
                  <a:close/>
                </a:path>
                <a:path w="381000" h="2540000">
                  <a:moveTo>
                    <a:pt x="316314" y="177800"/>
                  </a:moveTo>
                  <a:lnTo>
                    <a:pt x="316517" y="183026"/>
                  </a:lnTo>
                  <a:lnTo>
                    <a:pt x="317510" y="180375"/>
                  </a:lnTo>
                  <a:lnTo>
                    <a:pt x="316314" y="177800"/>
                  </a:lnTo>
                  <a:close/>
                </a:path>
                <a:path w="381000" h="2540000">
                  <a:moveTo>
                    <a:pt x="342912" y="165100"/>
                  </a:moveTo>
                  <a:lnTo>
                    <a:pt x="340439" y="165100"/>
                  </a:lnTo>
                  <a:lnTo>
                    <a:pt x="337036" y="177800"/>
                  </a:lnTo>
                  <a:lnTo>
                    <a:pt x="342912" y="165100"/>
                  </a:lnTo>
                  <a:close/>
                </a:path>
                <a:path w="381000" h="2540000">
                  <a:moveTo>
                    <a:pt x="354809" y="165100"/>
                  </a:moveTo>
                  <a:lnTo>
                    <a:pt x="347811" y="165100"/>
                  </a:lnTo>
                  <a:lnTo>
                    <a:pt x="354483" y="177800"/>
                  </a:lnTo>
                  <a:lnTo>
                    <a:pt x="354809" y="165100"/>
                  </a:lnTo>
                  <a:close/>
                </a:path>
                <a:path w="381000" h="2540000">
                  <a:moveTo>
                    <a:pt x="359605" y="165100"/>
                  </a:moveTo>
                  <a:lnTo>
                    <a:pt x="358101" y="165100"/>
                  </a:lnTo>
                  <a:lnTo>
                    <a:pt x="358261" y="177800"/>
                  </a:lnTo>
                  <a:lnTo>
                    <a:pt x="360565" y="177800"/>
                  </a:lnTo>
                  <a:lnTo>
                    <a:pt x="359605" y="165100"/>
                  </a:lnTo>
                  <a:close/>
                </a:path>
                <a:path w="381000" h="2540000">
                  <a:moveTo>
                    <a:pt x="350261" y="152400"/>
                  </a:moveTo>
                  <a:lnTo>
                    <a:pt x="316478" y="152400"/>
                  </a:lnTo>
                  <a:lnTo>
                    <a:pt x="319801" y="165100"/>
                  </a:lnTo>
                  <a:lnTo>
                    <a:pt x="353658" y="165100"/>
                  </a:lnTo>
                  <a:lnTo>
                    <a:pt x="350261" y="152400"/>
                  </a:lnTo>
                  <a:close/>
                </a:path>
                <a:path w="381000" h="2540000">
                  <a:moveTo>
                    <a:pt x="363742" y="152400"/>
                  </a:moveTo>
                  <a:lnTo>
                    <a:pt x="352032" y="152400"/>
                  </a:lnTo>
                  <a:lnTo>
                    <a:pt x="353658" y="165100"/>
                  </a:lnTo>
                  <a:lnTo>
                    <a:pt x="363610" y="165100"/>
                  </a:lnTo>
                  <a:lnTo>
                    <a:pt x="363742" y="152400"/>
                  </a:lnTo>
                  <a:close/>
                </a:path>
                <a:path w="381000" h="2540000">
                  <a:moveTo>
                    <a:pt x="355208" y="127000"/>
                  </a:moveTo>
                  <a:lnTo>
                    <a:pt x="322838" y="127000"/>
                  </a:lnTo>
                  <a:lnTo>
                    <a:pt x="326262" y="139700"/>
                  </a:lnTo>
                  <a:lnTo>
                    <a:pt x="320199" y="139700"/>
                  </a:lnTo>
                  <a:lnTo>
                    <a:pt x="322833" y="152400"/>
                  </a:lnTo>
                  <a:lnTo>
                    <a:pt x="354980" y="152400"/>
                  </a:lnTo>
                  <a:lnTo>
                    <a:pt x="352872" y="139700"/>
                  </a:lnTo>
                  <a:lnTo>
                    <a:pt x="355208" y="127000"/>
                  </a:lnTo>
                  <a:close/>
                </a:path>
                <a:path w="381000" h="2540000">
                  <a:moveTo>
                    <a:pt x="366974" y="127000"/>
                  </a:moveTo>
                  <a:lnTo>
                    <a:pt x="355208" y="127000"/>
                  </a:lnTo>
                  <a:lnTo>
                    <a:pt x="361528" y="139700"/>
                  </a:lnTo>
                  <a:lnTo>
                    <a:pt x="366974" y="127000"/>
                  </a:lnTo>
                  <a:close/>
                </a:path>
                <a:path w="381000" h="2540000">
                  <a:moveTo>
                    <a:pt x="333961" y="76200"/>
                  </a:moveTo>
                  <a:lnTo>
                    <a:pt x="329708" y="76200"/>
                  </a:lnTo>
                  <a:lnTo>
                    <a:pt x="325319" y="101600"/>
                  </a:lnTo>
                  <a:lnTo>
                    <a:pt x="324249" y="114300"/>
                  </a:lnTo>
                  <a:lnTo>
                    <a:pt x="322795" y="127000"/>
                  </a:lnTo>
                  <a:lnTo>
                    <a:pt x="346136" y="127000"/>
                  </a:lnTo>
                  <a:lnTo>
                    <a:pt x="345800" y="114300"/>
                  </a:lnTo>
                  <a:lnTo>
                    <a:pt x="356901" y="114300"/>
                  </a:lnTo>
                  <a:lnTo>
                    <a:pt x="361657" y="101600"/>
                  </a:lnTo>
                  <a:lnTo>
                    <a:pt x="329707" y="101600"/>
                  </a:lnTo>
                  <a:lnTo>
                    <a:pt x="328988" y="88900"/>
                  </a:lnTo>
                  <a:lnTo>
                    <a:pt x="338250" y="88900"/>
                  </a:lnTo>
                  <a:lnTo>
                    <a:pt x="333961" y="76200"/>
                  </a:lnTo>
                  <a:close/>
                </a:path>
                <a:path w="381000" h="2540000">
                  <a:moveTo>
                    <a:pt x="366470" y="114300"/>
                  </a:moveTo>
                  <a:lnTo>
                    <a:pt x="345800" y="114300"/>
                  </a:lnTo>
                  <a:lnTo>
                    <a:pt x="346136" y="127000"/>
                  </a:lnTo>
                  <a:lnTo>
                    <a:pt x="363109" y="127000"/>
                  </a:lnTo>
                  <a:lnTo>
                    <a:pt x="366470" y="114300"/>
                  </a:lnTo>
                  <a:close/>
                </a:path>
                <a:path w="381000" h="2540000">
                  <a:moveTo>
                    <a:pt x="362292" y="88900"/>
                  </a:moveTo>
                  <a:lnTo>
                    <a:pt x="328988" y="88900"/>
                  </a:lnTo>
                  <a:lnTo>
                    <a:pt x="331497" y="101600"/>
                  </a:lnTo>
                  <a:lnTo>
                    <a:pt x="361657" y="101600"/>
                  </a:lnTo>
                  <a:lnTo>
                    <a:pt x="362292" y="88900"/>
                  </a:lnTo>
                  <a:close/>
                </a:path>
                <a:path w="381000" h="2540000">
                  <a:moveTo>
                    <a:pt x="366635" y="88900"/>
                  </a:moveTo>
                  <a:lnTo>
                    <a:pt x="362292" y="88900"/>
                  </a:lnTo>
                  <a:lnTo>
                    <a:pt x="369702" y="101600"/>
                  </a:lnTo>
                  <a:lnTo>
                    <a:pt x="366635" y="88900"/>
                  </a:lnTo>
                  <a:close/>
                </a:path>
                <a:path w="381000" h="2540000">
                  <a:moveTo>
                    <a:pt x="337959" y="76200"/>
                  </a:moveTo>
                  <a:lnTo>
                    <a:pt x="333961" y="76200"/>
                  </a:lnTo>
                  <a:lnTo>
                    <a:pt x="338250" y="88900"/>
                  </a:lnTo>
                  <a:lnTo>
                    <a:pt x="346825" y="88900"/>
                  </a:lnTo>
                  <a:lnTo>
                    <a:pt x="337959" y="76200"/>
                  </a:lnTo>
                  <a:close/>
                </a:path>
                <a:path w="381000" h="2540000">
                  <a:moveTo>
                    <a:pt x="353057" y="76200"/>
                  </a:moveTo>
                  <a:lnTo>
                    <a:pt x="337959" y="76200"/>
                  </a:lnTo>
                  <a:lnTo>
                    <a:pt x="346825" y="88900"/>
                  </a:lnTo>
                  <a:lnTo>
                    <a:pt x="353057" y="76200"/>
                  </a:lnTo>
                  <a:close/>
                </a:path>
                <a:path w="381000" h="2540000">
                  <a:moveTo>
                    <a:pt x="353057" y="76200"/>
                  </a:moveTo>
                  <a:lnTo>
                    <a:pt x="346825" y="88900"/>
                  </a:lnTo>
                  <a:lnTo>
                    <a:pt x="359088" y="88900"/>
                  </a:lnTo>
                  <a:lnTo>
                    <a:pt x="353057" y="76200"/>
                  </a:lnTo>
                  <a:close/>
                </a:path>
                <a:path w="381000" h="2540000">
                  <a:moveTo>
                    <a:pt x="364072" y="76200"/>
                  </a:moveTo>
                  <a:lnTo>
                    <a:pt x="353057" y="76200"/>
                  </a:lnTo>
                  <a:lnTo>
                    <a:pt x="359088" y="88900"/>
                  </a:lnTo>
                  <a:lnTo>
                    <a:pt x="360662" y="88900"/>
                  </a:lnTo>
                  <a:lnTo>
                    <a:pt x="364072" y="76200"/>
                  </a:lnTo>
                  <a:close/>
                </a:path>
                <a:path w="381000" h="2540000">
                  <a:moveTo>
                    <a:pt x="374547" y="63500"/>
                  </a:moveTo>
                  <a:lnTo>
                    <a:pt x="373684" y="63500"/>
                  </a:lnTo>
                  <a:lnTo>
                    <a:pt x="366512" y="76200"/>
                  </a:lnTo>
                  <a:lnTo>
                    <a:pt x="368504" y="76200"/>
                  </a:lnTo>
                  <a:lnTo>
                    <a:pt x="368811" y="88900"/>
                  </a:lnTo>
                  <a:lnTo>
                    <a:pt x="371821" y="88900"/>
                  </a:lnTo>
                  <a:lnTo>
                    <a:pt x="374384" y="76200"/>
                  </a:lnTo>
                  <a:lnTo>
                    <a:pt x="374547" y="63500"/>
                  </a:lnTo>
                  <a:close/>
                </a:path>
                <a:path w="381000" h="2540000">
                  <a:moveTo>
                    <a:pt x="362112" y="63500"/>
                  </a:moveTo>
                  <a:lnTo>
                    <a:pt x="328128" y="63500"/>
                  </a:lnTo>
                  <a:lnTo>
                    <a:pt x="329256" y="76200"/>
                  </a:lnTo>
                  <a:lnTo>
                    <a:pt x="363936" y="76200"/>
                  </a:lnTo>
                  <a:lnTo>
                    <a:pt x="362112" y="63500"/>
                  </a:lnTo>
                  <a:close/>
                </a:path>
                <a:path w="381000" h="2540000">
                  <a:moveTo>
                    <a:pt x="376679" y="63500"/>
                  </a:moveTo>
                  <a:lnTo>
                    <a:pt x="376072" y="63500"/>
                  </a:lnTo>
                  <a:lnTo>
                    <a:pt x="375035" y="76200"/>
                  </a:lnTo>
                  <a:lnTo>
                    <a:pt x="376679" y="63500"/>
                  </a:lnTo>
                  <a:close/>
                </a:path>
                <a:path w="381000" h="2540000">
                  <a:moveTo>
                    <a:pt x="367747" y="50800"/>
                  </a:moveTo>
                  <a:lnTo>
                    <a:pt x="330940" y="50800"/>
                  </a:lnTo>
                  <a:lnTo>
                    <a:pt x="331322" y="63500"/>
                  </a:lnTo>
                  <a:lnTo>
                    <a:pt x="372329" y="63500"/>
                  </a:lnTo>
                  <a:lnTo>
                    <a:pt x="367747" y="50800"/>
                  </a:lnTo>
                  <a:close/>
                </a:path>
                <a:path w="381000" h="2540000">
                  <a:moveTo>
                    <a:pt x="377382" y="50800"/>
                  </a:moveTo>
                  <a:lnTo>
                    <a:pt x="374627" y="50800"/>
                  </a:lnTo>
                  <a:lnTo>
                    <a:pt x="372820" y="63500"/>
                  </a:lnTo>
                  <a:lnTo>
                    <a:pt x="375259" y="63500"/>
                  </a:lnTo>
                  <a:lnTo>
                    <a:pt x="377382" y="50800"/>
                  </a:lnTo>
                  <a:close/>
                </a:path>
                <a:path w="381000" h="2540000">
                  <a:moveTo>
                    <a:pt x="372637" y="38100"/>
                  </a:moveTo>
                  <a:lnTo>
                    <a:pt x="335220" y="38100"/>
                  </a:lnTo>
                  <a:lnTo>
                    <a:pt x="334392" y="50800"/>
                  </a:lnTo>
                  <a:lnTo>
                    <a:pt x="372732" y="50800"/>
                  </a:lnTo>
                  <a:lnTo>
                    <a:pt x="372637" y="38100"/>
                  </a:lnTo>
                  <a:close/>
                </a:path>
                <a:path w="381000" h="2540000">
                  <a:moveTo>
                    <a:pt x="368494" y="25400"/>
                  </a:moveTo>
                  <a:lnTo>
                    <a:pt x="332471" y="25400"/>
                  </a:lnTo>
                  <a:lnTo>
                    <a:pt x="333361" y="38100"/>
                  </a:lnTo>
                  <a:lnTo>
                    <a:pt x="365766" y="38100"/>
                  </a:lnTo>
                  <a:lnTo>
                    <a:pt x="368494" y="25400"/>
                  </a:lnTo>
                  <a:close/>
                </a:path>
                <a:path w="381000" h="2540000">
                  <a:moveTo>
                    <a:pt x="370920" y="25400"/>
                  </a:moveTo>
                  <a:lnTo>
                    <a:pt x="367789" y="38100"/>
                  </a:lnTo>
                  <a:lnTo>
                    <a:pt x="374256" y="38100"/>
                  </a:lnTo>
                  <a:lnTo>
                    <a:pt x="370920" y="25400"/>
                  </a:lnTo>
                  <a:close/>
                </a:path>
                <a:path w="381000" h="2540000">
                  <a:moveTo>
                    <a:pt x="375873" y="25400"/>
                  </a:moveTo>
                  <a:lnTo>
                    <a:pt x="374836" y="38100"/>
                  </a:lnTo>
                  <a:lnTo>
                    <a:pt x="376480" y="38100"/>
                  </a:lnTo>
                  <a:lnTo>
                    <a:pt x="375873" y="25400"/>
                  </a:lnTo>
                  <a:close/>
                </a:path>
                <a:path w="381000" h="2540000">
                  <a:moveTo>
                    <a:pt x="377852" y="12700"/>
                  </a:moveTo>
                  <a:lnTo>
                    <a:pt x="339455" y="12700"/>
                  </a:lnTo>
                  <a:lnTo>
                    <a:pt x="335688" y="25400"/>
                  </a:lnTo>
                  <a:lnTo>
                    <a:pt x="368815" y="25400"/>
                  </a:lnTo>
                  <a:lnTo>
                    <a:pt x="377852" y="12700"/>
                  </a:lnTo>
                  <a:close/>
                </a:path>
                <a:path w="381000" h="2540000">
                  <a:moveTo>
                    <a:pt x="379292" y="12700"/>
                  </a:moveTo>
                  <a:lnTo>
                    <a:pt x="377852" y="12700"/>
                  </a:lnTo>
                  <a:lnTo>
                    <a:pt x="374910" y="25400"/>
                  </a:lnTo>
                  <a:lnTo>
                    <a:pt x="380932" y="25400"/>
                  </a:lnTo>
                  <a:lnTo>
                    <a:pt x="379292" y="12700"/>
                  </a:lnTo>
                  <a:close/>
                </a:path>
                <a:path w="381000" h="2540000">
                  <a:moveTo>
                    <a:pt x="364700" y="0"/>
                  </a:moveTo>
                  <a:lnTo>
                    <a:pt x="343942" y="0"/>
                  </a:lnTo>
                  <a:lnTo>
                    <a:pt x="342939" y="12700"/>
                  </a:lnTo>
                  <a:lnTo>
                    <a:pt x="364044" y="12700"/>
                  </a:lnTo>
                  <a:lnTo>
                    <a:pt x="364700" y="0"/>
                  </a:lnTo>
                  <a:close/>
                </a:path>
                <a:path w="381000" h="2540000">
                  <a:moveTo>
                    <a:pt x="375119" y="0"/>
                  </a:moveTo>
                  <a:lnTo>
                    <a:pt x="370586" y="0"/>
                  </a:lnTo>
                  <a:lnTo>
                    <a:pt x="369195" y="12700"/>
                  </a:lnTo>
                  <a:lnTo>
                    <a:pt x="373203" y="12700"/>
                  </a:lnTo>
                  <a:lnTo>
                    <a:pt x="37511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4105" y="4172361"/>
              <a:ext cx="249479" cy="21463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7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147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Ste</a:t>
            </a:r>
            <a:r>
              <a:rPr spc="125" dirty="0"/>
              <a:t>p</a:t>
            </a:r>
            <a:r>
              <a:rPr spc="-75" dirty="0"/>
              <a:t> </a:t>
            </a:r>
            <a:r>
              <a:rPr spc="245" dirty="0"/>
              <a:t>3</a:t>
            </a:r>
            <a:r>
              <a:rPr spc="190" dirty="0"/>
              <a:t>:</a:t>
            </a:r>
            <a:r>
              <a:rPr spc="-430" dirty="0"/>
              <a:t> </a:t>
            </a:r>
            <a:r>
              <a:rPr spc="-5" dirty="0"/>
              <a:t>Creat</a:t>
            </a:r>
            <a:r>
              <a:rPr spc="135" dirty="0"/>
              <a:t>e</a:t>
            </a:r>
            <a:r>
              <a:rPr spc="-75" dirty="0"/>
              <a:t> </a:t>
            </a:r>
            <a:r>
              <a:rPr spc="-70" dirty="0"/>
              <a:t>custo</a:t>
            </a:r>
            <a:r>
              <a:rPr spc="125" dirty="0"/>
              <a:t>m</a:t>
            </a:r>
            <a:r>
              <a:rPr spc="-75" dirty="0"/>
              <a:t> </a:t>
            </a:r>
            <a:r>
              <a:rPr spc="-170" dirty="0"/>
              <a:t>logi</a:t>
            </a:r>
            <a:r>
              <a:rPr spc="-45" dirty="0"/>
              <a:t>n</a:t>
            </a:r>
            <a:r>
              <a:rPr spc="-75" dirty="0"/>
              <a:t> </a:t>
            </a:r>
            <a:r>
              <a:rPr spc="-434" dirty="0"/>
              <a:t>f</a:t>
            </a:r>
            <a:r>
              <a:rPr dirty="0"/>
              <a:t>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1576" y="2493985"/>
            <a:ext cx="17506315" cy="7536815"/>
            <a:chOff x="1161576" y="2493985"/>
            <a:chExt cx="17506315" cy="7536815"/>
          </a:xfrm>
        </p:grpSpPr>
        <p:sp>
          <p:nvSpPr>
            <p:cNvPr id="4" name="object 4"/>
            <p:cNvSpPr/>
            <p:nvPr/>
          </p:nvSpPr>
          <p:spPr>
            <a:xfrm>
              <a:off x="1339581" y="2609165"/>
              <a:ext cx="17150080" cy="7075805"/>
            </a:xfrm>
            <a:custGeom>
              <a:avLst/>
              <a:gdLst/>
              <a:ahLst/>
              <a:cxnLst/>
              <a:rect l="l" t="t" r="r" b="b"/>
              <a:pathLst>
                <a:path w="17150080" h="7075805">
                  <a:moveTo>
                    <a:pt x="0" y="0"/>
                  </a:moveTo>
                  <a:lnTo>
                    <a:pt x="17149950" y="0"/>
                  </a:lnTo>
                  <a:lnTo>
                    <a:pt x="17149950" y="7075472"/>
                  </a:lnTo>
                  <a:lnTo>
                    <a:pt x="0" y="7075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576" y="2493985"/>
              <a:ext cx="17505959" cy="75361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27573" y="2123360"/>
            <a:ext cx="16285210" cy="73844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File:</a:t>
            </a:r>
            <a:r>
              <a:rPr kumimoji="0" sz="19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WEB-INF/view/plain-login.jsp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2915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&lt;%@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taglib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prefix="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form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r>
              <a:rPr kumimoji="0" sz="28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3"/>
              </a:rPr>
              <a:t>uri="http://www.springframework.org/tags/form"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  <a:hlinkClick r:id="rId3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2915" marR="0" lvl="0" indent="0" algn="l" defTabSz="914400" rtl="0" eaLnBrk="1" fontAlgn="auto" latinLnBrk="0" hangingPunct="1">
              <a:lnSpc>
                <a:spcPts val="3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875280" marR="5080" lvl="0" indent="-2413000" algn="l" defTabSz="914400" rtl="0" eaLnBrk="1" fontAlgn="auto" latinLnBrk="0" hangingPunct="1">
              <a:lnSpc>
                <a:spcPts val="313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form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:form</a:t>
            </a:r>
            <a:r>
              <a:rPr kumimoji="0" sz="2800" b="1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action="${pageContext.request.contextPath}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/authenticateTheUser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 </a:t>
            </a:r>
            <a:r>
              <a:rPr kumimoji="0" sz="2800" b="1" i="0" u="none" strike="noStrike" kern="1200" cap="none" spc="-166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method="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POST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39469" marR="0" lvl="0" indent="0" algn="l" defTabSz="914400" rtl="0" eaLnBrk="1" fontAlgn="auto" latinLnBrk="0" hangingPunct="1">
              <a:lnSpc>
                <a:spcPts val="3245"/>
              </a:lnSpc>
              <a:spcBef>
                <a:spcPts val="28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&lt;p&gt;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16660" marR="0" lvl="0" indent="0" algn="l" defTabSz="914400" rtl="0" eaLnBrk="1" fontAlgn="auto" latinLnBrk="0" hangingPunct="1">
              <a:lnSpc>
                <a:spcPts val="3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 name: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&lt;input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type="text"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name="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username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39469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&lt;/p&gt;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39469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&lt;p&gt;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16660" marR="0" lvl="0" indent="0" algn="l" defTabSz="914400" rtl="0" eaLnBrk="1" fontAlgn="auto" latinLnBrk="0" hangingPunct="1">
              <a:lnSpc>
                <a:spcPts val="3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Password: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&lt;input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type="password"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name="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password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39469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&lt;/p&gt;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3946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&lt;input type="submit" value="Login" /&gt;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2915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94219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form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:form&gt;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2915" marR="0" lvl="0" indent="0" algn="l" defTabSz="914400" rtl="0" eaLnBrk="1" fontAlgn="auto" latinLnBrk="0" hangingPunct="1">
              <a:lnSpc>
                <a:spcPts val="32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294887" y="431083"/>
            <a:ext cx="3604895" cy="2033270"/>
          </a:xfrm>
          <a:custGeom>
            <a:avLst/>
            <a:gdLst/>
            <a:ahLst/>
            <a:cxnLst/>
            <a:rect l="l" t="t" r="r" b="b"/>
            <a:pathLst>
              <a:path w="3604894" h="2033270">
                <a:moveTo>
                  <a:pt x="417719" y="0"/>
                </a:moveTo>
                <a:lnTo>
                  <a:pt x="343232" y="9797"/>
                </a:lnTo>
                <a:lnTo>
                  <a:pt x="307885" y="27023"/>
                </a:lnTo>
                <a:lnTo>
                  <a:pt x="277072" y="51450"/>
                </a:lnTo>
                <a:lnTo>
                  <a:pt x="251990" y="82325"/>
                </a:lnTo>
                <a:lnTo>
                  <a:pt x="223403" y="150417"/>
                </a:lnTo>
                <a:lnTo>
                  <a:pt x="211796" y="194276"/>
                </a:lnTo>
                <a:lnTo>
                  <a:pt x="198955" y="249733"/>
                </a:lnTo>
                <a:lnTo>
                  <a:pt x="25358" y="1013598"/>
                </a:lnTo>
                <a:lnTo>
                  <a:pt x="12793" y="1069905"/>
                </a:lnTo>
                <a:lnTo>
                  <a:pt x="4215" y="1114858"/>
                </a:lnTo>
                <a:lnTo>
                  <a:pt x="0" y="1152976"/>
                </a:lnTo>
                <a:lnTo>
                  <a:pt x="521" y="1188777"/>
                </a:lnTo>
                <a:lnTo>
                  <a:pt x="9798" y="1227461"/>
                </a:lnTo>
                <a:lnTo>
                  <a:pt x="27027" y="1262808"/>
                </a:lnTo>
                <a:lnTo>
                  <a:pt x="51456" y="1293621"/>
                </a:lnTo>
                <a:lnTo>
                  <a:pt x="82330" y="1318703"/>
                </a:lnTo>
                <a:lnTo>
                  <a:pt x="150423" y="1347290"/>
                </a:lnTo>
                <a:lnTo>
                  <a:pt x="194282" y="1358897"/>
                </a:lnTo>
                <a:lnTo>
                  <a:pt x="3103973" y="2020190"/>
                </a:lnTo>
                <a:lnTo>
                  <a:pt x="3148926" y="2028768"/>
                </a:lnTo>
                <a:lnTo>
                  <a:pt x="3187042" y="2032982"/>
                </a:lnTo>
                <a:lnTo>
                  <a:pt x="3222842" y="2032456"/>
                </a:lnTo>
                <a:lnTo>
                  <a:pt x="3261528" y="2023183"/>
                </a:lnTo>
                <a:lnTo>
                  <a:pt x="3296874" y="2005955"/>
                </a:lnTo>
                <a:lnTo>
                  <a:pt x="3327685" y="1981526"/>
                </a:lnTo>
                <a:lnTo>
                  <a:pt x="3352765" y="1950650"/>
                </a:lnTo>
                <a:lnTo>
                  <a:pt x="3381356" y="1882560"/>
                </a:lnTo>
                <a:lnTo>
                  <a:pt x="3392963" y="1838699"/>
                </a:lnTo>
                <a:lnTo>
                  <a:pt x="3405800" y="1783240"/>
                </a:lnTo>
                <a:lnTo>
                  <a:pt x="3579407" y="1019381"/>
                </a:lnTo>
                <a:lnTo>
                  <a:pt x="3591968" y="963074"/>
                </a:lnTo>
                <a:lnTo>
                  <a:pt x="3600545" y="918121"/>
                </a:lnTo>
                <a:lnTo>
                  <a:pt x="3604760" y="880003"/>
                </a:lnTo>
                <a:lnTo>
                  <a:pt x="3604234" y="844202"/>
                </a:lnTo>
                <a:lnTo>
                  <a:pt x="3594963" y="805518"/>
                </a:lnTo>
                <a:lnTo>
                  <a:pt x="3577737" y="770171"/>
                </a:lnTo>
                <a:lnTo>
                  <a:pt x="3553310" y="739358"/>
                </a:lnTo>
                <a:lnTo>
                  <a:pt x="3522435" y="714276"/>
                </a:lnTo>
                <a:lnTo>
                  <a:pt x="3454342" y="685689"/>
                </a:lnTo>
                <a:lnTo>
                  <a:pt x="3410479" y="674082"/>
                </a:lnTo>
                <a:lnTo>
                  <a:pt x="500793" y="12792"/>
                </a:lnTo>
                <a:lnTo>
                  <a:pt x="455839" y="4214"/>
                </a:lnTo>
                <a:lnTo>
                  <a:pt x="417719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 rot="720000">
            <a:off x="17193687" y="973510"/>
            <a:ext cx="192300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37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</a:t>
            </a:r>
            <a:r>
              <a:rPr kumimoji="0" sz="5175" b="1" i="0" u="none" strike="noStrike" kern="1200" cap="none" spc="-37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5175" b="1" i="0" u="none" strike="noStrike" kern="1200" cap="none" spc="-37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5175" b="1" i="0" u="none" strike="noStrike" kern="1200" cap="none" spc="-135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175" b="1" i="0" u="none" strike="noStrike" kern="1200" cap="none" spc="-37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</a:t>
            </a:r>
            <a:r>
              <a:rPr kumimoji="0" sz="5175" b="1" i="0" u="none" strike="noStrike" kern="1200" cap="none" spc="-307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720000">
            <a:off x="17088302" y="1463328"/>
            <a:ext cx="1908174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104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5175" b="1" i="0" u="none" strike="noStrike" kern="1200" cap="none" spc="-104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og</a:t>
            </a:r>
            <a:r>
              <a:rPr kumimoji="0" sz="5175" b="1" i="0" u="none" strike="noStrike" kern="1200" cap="none" spc="-104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45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ther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19559" y="5158289"/>
            <a:ext cx="5805805" cy="4840605"/>
            <a:chOff x="14119559" y="5158289"/>
            <a:chExt cx="5805805" cy="48406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9559" y="5158289"/>
              <a:ext cx="5805709" cy="48401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7938" y="5308738"/>
              <a:ext cx="5224971" cy="425117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6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2034" y="487808"/>
            <a:ext cx="94437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5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</a:t>
            </a:r>
            <a:r>
              <a:rPr kumimoji="0" sz="6500" b="1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g</a:t>
            </a:r>
            <a:r>
              <a:rPr kumimoji="0" sz="65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65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</a:t>
            </a:r>
            <a:r>
              <a:rPr kumimoji="0" sz="6500" b="1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</a:t>
            </a:r>
            <a:r>
              <a:rPr kumimoji="0" sz="65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65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</a:t>
            </a:r>
            <a:r>
              <a:rPr kumimoji="0" sz="65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</a:t>
            </a:r>
            <a:r>
              <a:rPr kumimoji="0" sz="6500" b="1" i="0" u="none" strike="noStrike" kern="1200" cap="none" spc="-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65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Action</a:t>
            </a:r>
            <a:endParaRPr kumimoji="0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02254" y="2459501"/>
            <a:ext cx="3846829" cy="6390005"/>
            <a:chOff x="1002254" y="2459501"/>
            <a:chExt cx="3846829" cy="6390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41" y="2485854"/>
              <a:ext cx="3793698" cy="63368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607" y="2485854"/>
              <a:ext cx="3794125" cy="6337300"/>
            </a:xfrm>
            <a:custGeom>
              <a:avLst/>
              <a:gdLst/>
              <a:ahLst/>
              <a:cxnLst/>
              <a:rect l="l" t="t" r="r" b="b"/>
              <a:pathLst>
                <a:path w="3794125" h="6337300">
                  <a:moveTo>
                    <a:pt x="942572" y="0"/>
                  </a:moveTo>
                  <a:lnTo>
                    <a:pt x="2851194" y="0"/>
                  </a:lnTo>
                  <a:lnTo>
                    <a:pt x="2921703" y="34"/>
                  </a:lnTo>
                  <a:lnTo>
                    <a:pt x="2986253" y="277"/>
                  </a:lnTo>
                  <a:lnTo>
                    <a:pt x="3045484" y="936"/>
                  </a:lnTo>
                  <a:lnTo>
                    <a:pt x="3100033" y="2221"/>
                  </a:lnTo>
                  <a:lnTo>
                    <a:pt x="3150538" y="4337"/>
                  </a:lnTo>
                  <a:lnTo>
                    <a:pt x="3197638" y="7495"/>
                  </a:lnTo>
                  <a:lnTo>
                    <a:pt x="3241970" y="11903"/>
                  </a:lnTo>
                  <a:lnTo>
                    <a:pt x="3284173" y="17768"/>
                  </a:lnTo>
                  <a:lnTo>
                    <a:pt x="3324886" y="25298"/>
                  </a:lnTo>
                  <a:lnTo>
                    <a:pt x="3364745" y="34703"/>
                  </a:lnTo>
                  <a:lnTo>
                    <a:pt x="3404389" y="46190"/>
                  </a:lnTo>
                  <a:lnTo>
                    <a:pt x="3451188" y="65599"/>
                  </a:lnTo>
                  <a:lnTo>
                    <a:pt x="3495754" y="88862"/>
                  </a:lnTo>
                  <a:lnTo>
                    <a:pt x="3537884" y="115774"/>
                  </a:lnTo>
                  <a:lnTo>
                    <a:pt x="3577375" y="146135"/>
                  </a:lnTo>
                  <a:lnTo>
                    <a:pt x="3614025" y="179742"/>
                  </a:lnTo>
                  <a:lnTo>
                    <a:pt x="3647632" y="216392"/>
                  </a:lnTo>
                  <a:lnTo>
                    <a:pt x="3677993" y="255883"/>
                  </a:lnTo>
                  <a:lnTo>
                    <a:pt x="3704906" y="298013"/>
                  </a:lnTo>
                  <a:lnTo>
                    <a:pt x="3728168" y="342578"/>
                  </a:lnTo>
                  <a:lnTo>
                    <a:pt x="3747578" y="389378"/>
                  </a:lnTo>
                  <a:lnTo>
                    <a:pt x="3759064" y="429025"/>
                  </a:lnTo>
                  <a:lnTo>
                    <a:pt x="3768469" y="468906"/>
                  </a:lnTo>
                  <a:lnTo>
                    <a:pt x="3776000" y="509678"/>
                  </a:lnTo>
                  <a:lnTo>
                    <a:pt x="3781864" y="551998"/>
                  </a:lnTo>
                  <a:lnTo>
                    <a:pt x="3786272" y="596523"/>
                  </a:lnTo>
                  <a:lnTo>
                    <a:pt x="3789430" y="643909"/>
                  </a:lnTo>
                  <a:lnTo>
                    <a:pt x="3791547" y="694814"/>
                  </a:lnTo>
                  <a:lnTo>
                    <a:pt x="3792831" y="749895"/>
                  </a:lnTo>
                  <a:lnTo>
                    <a:pt x="3793490" y="809809"/>
                  </a:lnTo>
                  <a:lnTo>
                    <a:pt x="3793733" y="875212"/>
                  </a:lnTo>
                  <a:lnTo>
                    <a:pt x="3793768" y="946763"/>
                  </a:lnTo>
                  <a:lnTo>
                    <a:pt x="3793768" y="5394275"/>
                  </a:lnTo>
                  <a:lnTo>
                    <a:pt x="3793733" y="5464783"/>
                  </a:lnTo>
                  <a:lnTo>
                    <a:pt x="3793490" y="5529334"/>
                  </a:lnTo>
                  <a:lnTo>
                    <a:pt x="3792831" y="5588564"/>
                  </a:lnTo>
                  <a:lnTo>
                    <a:pt x="3791547" y="5643113"/>
                  </a:lnTo>
                  <a:lnTo>
                    <a:pt x="3789430" y="5693619"/>
                  </a:lnTo>
                  <a:lnTo>
                    <a:pt x="3786272" y="5740718"/>
                  </a:lnTo>
                  <a:lnTo>
                    <a:pt x="3781864" y="5785051"/>
                  </a:lnTo>
                  <a:lnTo>
                    <a:pt x="3776000" y="5827254"/>
                  </a:lnTo>
                  <a:lnTo>
                    <a:pt x="3768469" y="5867966"/>
                  </a:lnTo>
                  <a:lnTo>
                    <a:pt x="3759064" y="5907825"/>
                  </a:lnTo>
                  <a:lnTo>
                    <a:pt x="3747578" y="5947470"/>
                  </a:lnTo>
                  <a:lnTo>
                    <a:pt x="3728168" y="5994269"/>
                  </a:lnTo>
                  <a:lnTo>
                    <a:pt x="3704906" y="6038835"/>
                  </a:lnTo>
                  <a:lnTo>
                    <a:pt x="3677993" y="6080964"/>
                  </a:lnTo>
                  <a:lnTo>
                    <a:pt x="3647632" y="6120455"/>
                  </a:lnTo>
                  <a:lnTo>
                    <a:pt x="3614025" y="6157105"/>
                  </a:lnTo>
                  <a:lnTo>
                    <a:pt x="3577375" y="6190712"/>
                  </a:lnTo>
                  <a:lnTo>
                    <a:pt x="3537884" y="6221073"/>
                  </a:lnTo>
                  <a:lnTo>
                    <a:pt x="3495754" y="6247985"/>
                  </a:lnTo>
                  <a:lnTo>
                    <a:pt x="3451188" y="6271248"/>
                  </a:lnTo>
                  <a:lnTo>
                    <a:pt x="3404389" y="6290657"/>
                  </a:lnTo>
                  <a:lnTo>
                    <a:pt x="3364742" y="6302144"/>
                  </a:lnTo>
                  <a:lnTo>
                    <a:pt x="3324860" y="6311549"/>
                  </a:lnTo>
                  <a:lnTo>
                    <a:pt x="3284088" y="6319079"/>
                  </a:lnTo>
                  <a:lnTo>
                    <a:pt x="3241769" y="6324944"/>
                  </a:lnTo>
                  <a:lnTo>
                    <a:pt x="3197244" y="6329351"/>
                  </a:lnTo>
                  <a:lnTo>
                    <a:pt x="3149858" y="6332509"/>
                  </a:lnTo>
                  <a:lnTo>
                    <a:pt x="3098953" y="6334626"/>
                  </a:lnTo>
                  <a:lnTo>
                    <a:pt x="3043872" y="6335910"/>
                  </a:lnTo>
                  <a:lnTo>
                    <a:pt x="2983958" y="6336570"/>
                  </a:lnTo>
                  <a:lnTo>
                    <a:pt x="2918554" y="6336813"/>
                  </a:lnTo>
                  <a:lnTo>
                    <a:pt x="2847004" y="6336847"/>
                  </a:lnTo>
                  <a:lnTo>
                    <a:pt x="942572" y="6336847"/>
                  </a:lnTo>
                  <a:lnTo>
                    <a:pt x="872064" y="6336813"/>
                  </a:lnTo>
                  <a:lnTo>
                    <a:pt x="807513" y="6336570"/>
                  </a:lnTo>
                  <a:lnTo>
                    <a:pt x="748283" y="6335910"/>
                  </a:lnTo>
                  <a:lnTo>
                    <a:pt x="693734" y="6334626"/>
                  </a:lnTo>
                  <a:lnTo>
                    <a:pt x="643229" y="6332509"/>
                  </a:lnTo>
                  <a:lnTo>
                    <a:pt x="596129" y="6329351"/>
                  </a:lnTo>
                  <a:lnTo>
                    <a:pt x="551797" y="6324944"/>
                  </a:lnTo>
                  <a:lnTo>
                    <a:pt x="509593" y="6319079"/>
                  </a:lnTo>
                  <a:lnTo>
                    <a:pt x="468881" y="6311549"/>
                  </a:lnTo>
                  <a:lnTo>
                    <a:pt x="429022" y="6302144"/>
                  </a:lnTo>
                  <a:lnTo>
                    <a:pt x="389378" y="6290657"/>
                  </a:lnTo>
                  <a:lnTo>
                    <a:pt x="342578" y="6271248"/>
                  </a:lnTo>
                  <a:lnTo>
                    <a:pt x="298013" y="6247985"/>
                  </a:lnTo>
                  <a:lnTo>
                    <a:pt x="255883" y="6221073"/>
                  </a:lnTo>
                  <a:lnTo>
                    <a:pt x="216392" y="6190712"/>
                  </a:lnTo>
                  <a:lnTo>
                    <a:pt x="179742" y="6157105"/>
                  </a:lnTo>
                  <a:lnTo>
                    <a:pt x="146135" y="6120455"/>
                  </a:lnTo>
                  <a:lnTo>
                    <a:pt x="115774" y="6080964"/>
                  </a:lnTo>
                  <a:lnTo>
                    <a:pt x="88862" y="6038835"/>
                  </a:lnTo>
                  <a:lnTo>
                    <a:pt x="65599" y="5994269"/>
                  </a:lnTo>
                  <a:lnTo>
                    <a:pt x="46190" y="5947470"/>
                  </a:lnTo>
                  <a:lnTo>
                    <a:pt x="34703" y="5907822"/>
                  </a:lnTo>
                  <a:lnTo>
                    <a:pt x="25298" y="5867941"/>
                  </a:lnTo>
                  <a:lnTo>
                    <a:pt x="17768" y="5827169"/>
                  </a:lnTo>
                  <a:lnTo>
                    <a:pt x="11903" y="5784849"/>
                  </a:lnTo>
                  <a:lnTo>
                    <a:pt x="7495" y="5740325"/>
                  </a:lnTo>
                  <a:lnTo>
                    <a:pt x="4337" y="5692939"/>
                  </a:lnTo>
                  <a:lnTo>
                    <a:pt x="2221" y="5642033"/>
                  </a:lnTo>
                  <a:lnTo>
                    <a:pt x="936" y="5586953"/>
                  </a:lnTo>
                  <a:lnTo>
                    <a:pt x="277" y="5527039"/>
                  </a:lnTo>
                  <a:lnTo>
                    <a:pt x="34" y="5461635"/>
                  </a:lnTo>
                  <a:lnTo>
                    <a:pt x="0" y="5390085"/>
                  </a:lnTo>
                  <a:lnTo>
                    <a:pt x="0" y="942572"/>
                  </a:lnTo>
                  <a:lnTo>
                    <a:pt x="34" y="872064"/>
                  </a:lnTo>
                  <a:lnTo>
                    <a:pt x="277" y="807513"/>
                  </a:lnTo>
                  <a:lnTo>
                    <a:pt x="936" y="748283"/>
                  </a:lnTo>
                  <a:lnTo>
                    <a:pt x="2221" y="693734"/>
                  </a:lnTo>
                  <a:lnTo>
                    <a:pt x="4337" y="643229"/>
                  </a:lnTo>
                  <a:lnTo>
                    <a:pt x="7495" y="596129"/>
                  </a:lnTo>
                  <a:lnTo>
                    <a:pt x="11903" y="551797"/>
                  </a:lnTo>
                  <a:lnTo>
                    <a:pt x="17768" y="509593"/>
                  </a:lnTo>
                  <a:lnTo>
                    <a:pt x="25298" y="468881"/>
                  </a:lnTo>
                  <a:lnTo>
                    <a:pt x="34703" y="429022"/>
                  </a:lnTo>
                  <a:lnTo>
                    <a:pt x="46190" y="389378"/>
                  </a:lnTo>
                  <a:lnTo>
                    <a:pt x="65599" y="342578"/>
                  </a:lnTo>
                  <a:lnTo>
                    <a:pt x="88862" y="298013"/>
                  </a:lnTo>
                  <a:lnTo>
                    <a:pt x="115774" y="255883"/>
                  </a:lnTo>
                  <a:lnTo>
                    <a:pt x="146135" y="216392"/>
                  </a:lnTo>
                  <a:lnTo>
                    <a:pt x="179742" y="179742"/>
                  </a:lnTo>
                  <a:lnTo>
                    <a:pt x="216392" y="146135"/>
                  </a:lnTo>
                  <a:lnTo>
                    <a:pt x="255883" y="115774"/>
                  </a:lnTo>
                  <a:lnTo>
                    <a:pt x="298013" y="88862"/>
                  </a:lnTo>
                  <a:lnTo>
                    <a:pt x="342578" y="65599"/>
                  </a:lnTo>
                  <a:lnTo>
                    <a:pt x="389378" y="46190"/>
                  </a:lnTo>
                  <a:lnTo>
                    <a:pt x="429025" y="34703"/>
                  </a:lnTo>
                  <a:lnTo>
                    <a:pt x="468906" y="25298"/>
                  </a:lnTo>
                  <a:lnTo>
                    <a:pt x="509678" y="17768"/>
                  </a:lnTo>
                  <a:lnTo>
                    <a:pt x="551998" y="11903"/>
                  </a:lnTo>
                  <a:lnTo>
                    <a:pt x="596523" y="7495"/>
                  </a:lnTo>
                  <a:lnTo>
                    <a:pt x="643909" y="4337"/>
                  </a:lnTo>
                  <a:lnTo>
                    <a:pt x="694814" y="2221"/>
                  </a:lnTo>
                  <a:lnTo>
                    <a:pt x="749895" y="936"/>
                  </a:lnTo>
                  <a:lnTo>
                    <a:pt x="809809" y="277"/>
                  </a:lnTo>
                  <a:lnTo>
                    <a:pt x="875212" y="34"/>
                  </a:lnTo>
                  <a:lnTo>
                    <a:pt x="946763" y="0"/>
                  </a:lnTo>
                  <a:lnTo>
                    <a:pt x="942572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35937" y="4552606"/>
            <a:ext cx="2381250" cy="21240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lvl="0" indent="-5080" algn="ctr" defTabSz="914400" rtl="0" eaLnBrk="1" fontAlgn="auto" latinLnBrk="0" hangingPunct="1">
              <a:lnSpc>
                <a:spcPts val="544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Spring 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Sec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  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3336" y="3056641"/>
            <a:ext cx="1944370" cy="5195570"/>
          </a:xfrm>
          <a:custGeom>
            <a:avLst/>
            <a:gdLst/>
            <a:ahLst/>
            <a:cxnLst/>
            <a:rect l="l" t="t" r="r" b="b"/>
            <a:pathLst>
              <a:path w="1944370" h="5195570">
                <a:moveTo>
                  <a:pt x="1944293" y="4970234"/>
                </a:moveTo>
                <a:lnTo>
                  <a:pt x="1943112" y="4903495"/>
                </a:lnTo>
                <a:lnTo>
                  <a:pt x="1934895" y="4851070"/>
                </a:lnTo>
                <a:lnTo>
                  <a:pt x="1898472" y="4791011"/>
                </a:lnTo>
                <a:lnTo>
                  <a:pt x="1838401" y="4754575"/>
                </a:lnTo>
                <a:lnTo>
                  <a:pt x="1785975" y="4746358"/>
                </a:lnTo>
                <a:lnTo>
                  <a:pt x="1719237" y="4745177"/>
                </a:lnTo>
                <a:lnTo>
                  <a:pt x="225056" y="4745177"/>
                </a:lnTo>
                <a:lnTo>
                  <a:pt x="158318" y="4746358"/>
                </a:lnTo>
                <a:lnTo>
                  <a:pt x="105892" y="4754575"/>
                </a:lnTo>
                <a:lnTo>
                  <a:pt x="45834" y="4791011"/>
                </a:lnTo>
                <a:lnTo>
                  <a:pt x="9398" y="4851070"/>
                </a:lnTo>
                <a:lnTo>
                  <a:pt x="1181" y="4903495"/>
                </a:lnTo>
                <a:lnTo>
                  <a:pt x="0" y="4970234"/>
                </a:lnTo>
                <a:lnTo>
                  <a:pt x="152" y="5006098"/>
                </a:lnTo>
                <a:lnTo>
                  <a:pt x="3975" y="5064252"/>
                </a:lnTo>
                <a:lnTo>
                  <a:pt x="24117" y="5121834"/>
                </a:lnTo>
                <a:lnTo>
                  <a:pt x="73444" y="5171173"/>
                </a:lnTo>
                <a:lnTo>
                  <a:pt x="131038" y="5191315"/>
                </a:lnTo>
                <a:lnTo>
                  <a:pt x="189179" y="5195138"/>
                </a:lnTo>
                <a:lnTo>
                  <a:pt x="225056" y="5195278"/>
                </a:lnTo>
                <a:lnTo>
                  <a:pt x="1719237" y="5195278"/>
                </a:lnTo>
                <a:lnTo>
                  <a:pt x="1785975" y="5194109"/>
                </a:lnTo>
                <a:lnTo>
                  <a:pt x="1838401" y="5185880"/>
                </a:lnTo>
                <a:lnTo>
                  <a:pt x="1898472" y="5149456"/>
                </a:lnTo>
                <a:lnTo>
                  <a:pt x="1934895" y="5089398"/>
                </a:lnTo>
                <a:lnTo>
                  <a:pt x="1943112" y="5036959"/>
                </a:lnTo>
                <a:lnTo>
                  <a:pt x="1944293" y="4970234"/>
                </a:lnTo>
                <a:close/>
              </a:path>
              <a:path w="1944370" h="5195570">
                <a:moveTo>
                  <a:pt x="1944293" y="4371924"/>
                </a:moveTo>
                <a:lnTo>
                  <a:pt x="1943112" y="4305185"/>
                </a:lnTo>
                <a:lnTo>
                  <a:pt x="1934895" y="4252760"/>
                </a:lnTo>
                <a:lnTo>
                  <a:pt x="1898472" y="4192701"/>
                </a:lnTo>
                <a:lnTo>
                  <a:pt x="1838401" y="4156278"/>
                </a:lnTo>
                <a:lnTo>
                  <a:pt x="1785975" y="4148048"/>
                </a:lnTo>
                <a:lnTo>
                  <a:pt x="1719237" y="4146880"/>
                </a:lnTo>
                <a:lnTo>
                  <a:pt x="225056" y="4146880"/>
                </a:lnTo>
                <a:lnTo>
                  <a:pt x="158318" y="4148048"/>
                </a:lnTo>
                <a:lnTo>
                  <a:pt x="105892" y="4156278"/>
                </a:lnTo>
                <a:lnTo>
                  <a:pt x="45834" y="4192701"/>
                </a:lnTo>
                <a:lnTo>
                  <a:pt x="9398" y="4252760"/>
                </a:lnTo>
                <a:lnTo>
                  <a:pt x="1181" y="4305185"/>
                </a:lnTo>
                <a:lnTo>
                  <a:pt x="0" y="4371924"/>
                </a:lnTo>
                <a:lnTo>
                  <a:pt x="152" y="4407801"/>
                </a:lnTo>
                <a:lnTo>
                  <a:pt x="3975" y="4465942"/>
                </a:lnTo>
                <a:lnTo>
                  <a:pt x="24117" y="4523537"/>
                </a:lnTo>
                <a:lnTo>
                  <a:pt x="73444" y="4572863"/>
                </a:lnTo>
                <a:lnTo>
                  <a:pt x="131038" y="4593006"/>
                </a:lnTo>
                <a:lnTo>
                  <a:pt x="189179" y="4596828"/>
                </a:lnTo>
                <a:lnTo>
                  <a:pt x="225056" y="4596981"/>
                </a:lnTo>
                <a:lnTo>
                  <a:pt x="1719237" y="4596981"/>
                </a:lnTo>
                <a:lnTo>
                  <a:pt x="1785975" y="4595800"/>
                </a:lnTo>
                <a:lnTo>
                  <a:pt x="1838401" y="4587583"/>
                </a:lnTo>
                <a:lnTo>
                  <a:pt x="1898472" y="4551146"/>
                </a:lnTo>
                <a:lnTo>
                  <a:pt x="1934895" y="4491088"/>
                </a:lnTo>
                <a:lnTo>
                  <a:pt x="1943112" y="4438662"/>
                </a:lnTo>
                <a:lnTo>
                  <a:pt x="1944293" y="4371924"/>
                </a:lnTo>
                <a:close/>
              </a:path>
              <a:path w="1944370" h="5195570">
                <a:moveTo>
                  <a:pt x="1944293" y="823353"/>
                </a:moveTo>
                <a:lnTo>
                  <a:pt x="1943112" y="756627"/>
                </a:lnTo>
                <a:lnTo>
                  <a:pt x="1934895" y="704189"/>
                </a:lnTo>
                <a:lnTo>
                  <a:pt x="1898472" y="644131"/>
                </a:lnTo>
                <a:lnTo>
                  <a:pt x="1838401" y="607707"/>
                </a:lnTo>
                <a:lnTo>
                  <a:pt x="1785975" y="599478"/>
                </a:lnTo>
                <a:lnTo>
                  <a:pt x="1719237" y="598309"/>
                </a:lnTo>
                <a:lnTo>
                  <a:pt x="225056" y="598309"/>
                </a:lnTo>
                <a:lnTo>
                  <a:pt x="158318" y="599478"/>
                </a:lnTo>
                <a:lnTo>
                  <a:pt x="105892" y="607707"/>
                </a:lnTo>
                <a:lnTo>
                  <a:pt x="45834" y="644131"/>
                </a:lnTo>
                <a:lnTo>
                  <a:pt x="9398" y="704189"/>
                </a:lnTo>
                <a:lnTo>
                  <a:pt x="1181" y="756627"/>
                </a:lnTo>
                <a:lnTo>
                  <a:pt x="0" y="823353"/>
                </a:lnTo>
                <a:lnTo>
                  <a:pt x="152" y="859231"/>
                </a:lnTo>
                <a:lnTo>
                  <a:pt x="3975" y="917384"/>
                </a:lnTo>
                <a:lnTo>
                  <a:pt x="24117" y="974966"/>
                </a:lnTo>
                <a:lnTo>
                  <a:pt x="73444" y="1024293"/>
                </a:lnTo>
                <a:lnTo>
                  <a:pt x="131038" y="1044448"/>
                </a:lnTo>
                <a:lnTo>
                  <a:pt x="189179" y="1048258"/>
                </a:lnTo>
                <a:lnTo>
                  <a:pt x="225056" y="1048410"/>
                </a:lnTo>
                <a:lnTo>
                  <a:pt x="1719237" y="1048410"/>
                </a:lnTo>
                <a:lnTo>
                  <a:pt x="1785975" y="1047229"/>
                </a:lnTo>
                <a:lnTo>
                  <a:pt x="1838401" y="1039012"/>
                </a:lnTo>
                <a:lnTo>
                  <a:pt x="1898472" y="1002588"/>
                </a:lnTo>
                <a:lnTo>
                  <a:pt x="1934895" y="942517"/>
                </a:lnTo>
                <a:lnTo>
                  <a:pt x="1943112" y="890092"/>
                </a:lnTo>
                <a:lnTo>
                  <a:pt x="1944293" y="823353"/>
                </a:lnTo>
                <a:close/>
              </a:path>
              <a:path w="1944370" h="5195570">
                <a:moveTo>
                  <a:pt x="1944293" y="225056"/>
                </a:moveTo>
                <a:lnTo>
                  <a:pt x="1943112" y="158318"/>
                </a:lnTo>
                <a:lnTo>
                  <a:pt x="1934895" y="105892"/>
                </a:lnTo>
                <a:lnTo>
                  <a:pt x="1898472" y="45821"/>
                </a:lnTo>
                <a:lnTo>
                  <a:pt x="1838401" y="9398"/>
                </a:lnTo>
                <a:lnTo>
                  <a:pt x="1785975" y="1181"/>
                </a:lnTo>
                <a:lnTo>
                  <a:pt x="1719237" y="0"/>
                </a:lnTo>
                <a:lnTo>
                  <a:pt x="225056" y="0"/>
                </a:lnTo>
                <a:lnTo>
                  <a:pt x="158318" y="1181"/>
                </a:lnTo>
                <a:lnTo>
                  <a:pt x="105892" y="9398"/>
                </a:lnTo>
                <a:lnTo>
                  <a:pt x="45834" y="45821"/>
                </a:lnTo>
                <a:lnTo>
                  <a:pt x="9398" y="105892"/>
                </a:lnTo>
                <a:lnTo>
                  <a:pt x="1181" y="158318"/>
                </a:lnTo>
                <a:lnTo>
                  <a:pt x="0" y="225056"/>
                </a:lnTo>
                <a:lnTo>
                  <a:pt x="152" y="260921"/>
                </a:lnTo>
                <a:lnTo>
                  <a:pt x="3975" y="319074"/>
                </a:lnTo>
                <a:lnTo>
                  <a:pt x="24117" y="376656"/>
                </a:lnTo>
                <a:lnTo>
                  <a:pt x="73444" y="425983"/>
                </a:lnTo>
                <a:lnTo>
                  <a:pt x="131038" y="446138"/>
                </a:lnTo>
                <a:lnTo>
                  <a:pt x="189179" y="449961"/>
                </a:lnTo>
                <a:lnTo>
                  <a:pt x="225056" y="450100"/>
                </a:lnTo>
                <a:lnTo>
                  <a:pt x="1719237" y="450100"/>
                </a:lnTo>
                <a:lnTo>
                  <a:pt x="1785975" y="448932"/>
                </a:lnTo>
                <a:lnTo>
                  <a:pt x="1838401" y="440702"/>
                </a:lnTo>
                <a:lnTo>
                  <a:pt x="1898472" y="404279"/>
                </a:lnTo>
                <a:lnTo>
                  <a:pt x="1934895" y="344220"/>
                </a:lnTo>
                <a:lnTo>
                  <a:pt x="1943112" y="291782"/>
                </a:lnTo>
                <a:lnTo>
                  <a:pt x="1944293" y="225056"/>
                </a:lnTo>
                <a:close/>
              </a:path>
            </a:pathLst>
          </a:custGeom>
          <a:solidFill>
            <a:srgbClr val="D6D3CB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59339" y="565427"/>
            <a:ext cx="11798935" cy="8773795"/>
            <a:chOff x="4859339" y="565427"/>
            <a:chExt cx="11798935" cy="87737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8316" y="565427"/>
              <a:ext cx="10919426" cy="87736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59339" y="3936622"/>
              <a:ext cx="687070" cy="0"/>
            </a:xfrm>
            <a:custGeom>
              <a:avLst/>
              <a:gdLst/>
              <a:ahLst/>
              <a:cxnLst/>
              <a:rect l="l" t="t" r="r" b="b"/>
              <a:pathLst>
                <a:path w="687070">
                  <a:moveTo>
                    <a:pt x="0" y="0"/>
                  </a:moveTo>
                  <a:lnTo>
                    <a:pt x="666103" y="0"/>
                  </a:lnTo>
                  <a:lnTo>
                    <a:pt x="687045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525442" y="384866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8888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4" dirty="0"/>
              <a:t>More</a:t>
            </a:r>
            <a:r>
              <a:rPr spc="-95" dirty="0"/>
              <a:t> </a:t>
            </a:r>
            <a:r>
              <a:rPr spc="-105" dirty="0"/>
              <a:t>Info</a:t>
            </a:r>
            <a:r>
              <a:rPr spc="-90" dirty="0"/>
              <a:t> </a:t>
            </a:r>
            <a:r>
              <a:rPr spc="10" dirty="0"/>
              <a:t>on</a:t>
            </a:r>
            <a:r>
              <a:rPr spc="-90" dirty="0"/>
              <a:t> </a:t>
            </a:r>
            <a:r>
              <a:rPr spc="-25" dirty="0"/>
              <a:t>Context</a:t>
            </a:r>
            <a:r>
              <a:rPr spc="-95" dirty="0"/>
              <a:t> </a:t>
            </a:r>
            <a:r>
              <a:rPr spc="-60" dirty="0"/>
              <a:t>Path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8873" y="4192361"/>
            <a:ext cx="19386550" cy="3791585"/>
            <a:chOff x="358873" y="4192361"/>
            <a:chExt cx="19386550" cy="3791585"/>
          </a:xfrm>
        </p:grpSpPr>
        <p:sp>
          <p:nvSpPr>
            <p:cNvPr id="4" name="object 4"/>
            <p:cNvSpPr/>
            <p:nvPr/>
          </p:nvSpPr>
          <p:spPr>
            <a:xfrm>
              <a:off x="536878" y="4307541"/>
              <a:ext cx="19030950" cy="3331210"/>
            </a:xfrm>
            <a:custGeom>
              <a:avLst/>
              <a:gdLst/>
              <a:ahLst/>
              <a:cxnLst/>
              <a:rect l="l" t="t" r="r" b="b"/>
              <a:pathLst>
                <a:path w="19030950" h="3331209">
                  <a:moveTo>
                    <a:pt x="0" y="0"/>
                  </a:moveTo>
                  <a:lnTo>
                    <a:pt x="19030347" y="0"/>
                  </a:lnTo>
                  <a:lnTo>
                    <a:pt x="19030347" y="3330748"/>
                  </a:lnTo>
                  <a:lnTo>
                    <a:pt x="0" y="3330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873" y="4192361"/>
              <a:ext cx="19386352" cy="37914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94611" y="4940029"/>
            <a:ext cx="18623915" cy="194183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776855" marR="5080" lvl="0" indent="-2764790" algn="l" defTabSz="914400" rtl="0" eaLnBrk="1" fontAlgn="auto" latinLnBrk="0" hangingPunct="1">
              <a:lnSpc>
                <a:spcPts val="371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&lt;form:form</a:t>
            </a:r>
            <a:r>
              <a:rPr kumimoji="0" sz="3300" b="1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action="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${pageContext.request.contextPath}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/authenticateTheUser" </a:t>
            </a:r>
            <a:r>
              <a:rPr kumimoji="0" sz="3300" b="1" i="0" u="none" strike="noStrike" kern="1200" cap="none" spc="-196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method="POST"&gt;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ts val="35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&lt;/form:form&gt;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908757" y="2212525"/>
            <a:ext cx="6322695" cy="2747645"/>
            <a:chOff x="9908757" y="2212525"/>
            <a:chExt cx="6322695" cy="27476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757" y="2212525"/>
              <a:ext cx="6322119" cy="27472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908757" y="2212525"/>
              <a:ext cx="6322695" cy="2747645"/>
            </a:xfrm>
            <a:custGeom>
              <a:avLst/>
              <a:gdLst/>
              <a:ahLst/>
              <a:cxnLst/>
              <a:rect l="l" t="t" r="r" b="b"/>
              <a:pathLst>
                <a:path w="6322694" h="2747645">
                  <a:moveTo>
                    <a:pt x="6269765" y="0"/>
                  </a:moveTo>
                  <a:lnTo>
                    <a:pt x="1613823" y="0"/>
                  </a:lnTo>
                  <a:lnTo>
                    <a:pt x="1593446" y="4114"/>
                  </a:lnTo>
                  <a:lnTo>
                    <a:pt x="1576804" y="15333"/>
                  </a:lnTo>
                  <a:lnTo>
                    <a:pt x="1565583" y="31975"/>
                  </a:lnTo>
                  <a:lnTo>
                    <a:pt x="1561468" y="52354"/>
                  </a:lnTo>
                  <a:lnTo>
                    <a:pt x="1561468" y="1536602"/>
                  </a:lnTo>
                  <a:lnTo>
                    <a:pt x="0" y="2747298"/>
                  </a:lnTo>
                  <a:lnTo>
                    <a:pt x="1734238" y="1684503"/>
                  </a:lnTo>
                  <a:lnTo>
                    <a:pt x="6269765" y="1684503"/>
                  </a:lnTo>
                  <a:lnTo>
                    <a:pt x="6290146" y="1680389"/>
                  </a:lnTo>
                  <a:lnTo>
                    <a:pt x="6306787" y="1669169"/>
                  </a:lnTo>
                  <a:lnTo>
                    <a:pt x="6318006" y="1652527"/>
                  </a:lnTo>
                  <a:lnTo>
                    <a:pt x="6322119" y="1632149"/>
                  </a:lnTo>
                  <a:lnTo>
                    <a:pt x="6322119" y="52354"/>
                  </a:lnTo>
                  <a:lnTo>
                    <a:pt x="6318006" y="31975"/>
                  </a:lnTo>
                  <a:lnTo>
                    <a:pt x="6306787" y="15333"/>
                  </a:lnTo>
                  <a:lnTo>
                    <a:pt x="6290146" y="4114"/>
                  </a:lnTo>
                  <a:lnTo>
                    <a:pt x="626976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133526" y="2720200"/>
            <a:ext cx="34296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What</a:t>
            </a:r>
            <a:r>
              <a:rPr kumimoji="0" sz="3950" b="1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is</a:t>
            </a:r>
            <a:r>
              <a:rPr kumimoji="0" sz="395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this???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8888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4" dirty="0"/>
              <a:t>More</a:t>
            </a:r>
            <a:r>
              <a:rPr spc="-95" dirty="0"/>
              <a:t> </a:t>
            </a:r>
            <a:r>
              <a:rPr spc="-105" dirty="0"/>
              <a:t>Info</a:t>
            </a:r>
            <a:r>
              <a:rPr spc="-90" dirty="0"/>
              <a:t> </a:t>
            </a:r>
            <a:r>
              <a:rPr spc="10" dirty="0"/>
              <a:t>on</a:t>
            </a:r>
            <a:r>
              <a:rPr spc="-90" dirty="0"/>
              <a:t> </a:t>
            </a:r>
            <a:r>
              <a:rPr spc="-25" dirty="0"/>
              <a:t>Context</a:t>
            </a:r>
            <a:r>
              <a:rPr spc="-95" dirty="0"/>
              <a:t> </a:t>
            </a:r>
            <a:r>
              <a:rPr spc="-60" dirty="0"/>
              <a:t>Path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91574" y="401914"/>
            <a:ext cx="17586325" cy="9420225"/>
            <a:chOff x="1591574" y="401914"/>
            <a:chExt cx="17586325" cy="9420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1574" y="1968526"/>
              <a:ext cx="14565001" cy="7853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1455" y="401914"/>
              <a:ext cx="4725969" cy="29138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51455" y="401914"/>
              <a:ext cx="4726305" cy="2914015"/>
            </a:xfrm>
            <a:custGeom>
              <a:avLst/>
              <a:gdLst/>
              <a:ahLst/>
              <a:cxnLst/>
              <a:rect l="l" t="t" r="r" b="b"/>
              <a:pathLst>
                <a:path w="4726305" h="2914015">
                  <a:moveTo>
                    <a:pt x="4673616" y="0"/>
                  </a:moveTo>
                  <a:lnTo>
                    <a:pt x="980996" y="0"/>
                  </a:lnTo>
                  <a:lnTo>
                    <a:pt x="960615" y="4113"/>
                  </a:lnTo>
                  <a:lnTo>
                    <a:pt x="943973" y="15331"/>
                  </a:lnTo>
                  <a:lnTo>
                    <a:pt x="932755" y="31973"/>
                  </a:lnTo>
                  <a:lnTo>
                    <a:pt x="928643" y="52344"/>
                  </a:lnTo>
                  <a:lnTo>
                    <a:pt x="928641" y="2078467"/>
                  </a:lnTo>
                  <a:lnTo>
                    <a:pt x="0" y="2183176"/>
                  </a:lnTo>
                  <a:lnTo>
                    <a:pt x="928641" y="2287558"/>
                  </a:lnTo>
                  <a:lnTo>
                    <a:pt x="928643" y="2861504"/>
                  </a:lnTo>
                  <a:lnTo>
                    <a:pt x="932755" y="2881872"/>
                  </a:lnTo>
                  <a:lnTo>
                    <a:pt x="943974" y="2898514"/>
                  </a:lnTo>
                  <a:lnTo>
                    <a:pt x="960615" y="2909734"/>
                  </a:lnTo>
                  <a:lnTo>
                    <a:pt x="980996" y="2913848"/>
                  </a:lnTo>
                  <a:lnTo>
                    <a:pt x="4673616" y="2913848"/>
                  </a:lnTo>
                  <a:lnTo>
                    <a:pt x="4693993" y="2909733"/>
                  </a:lnTo>
                  <a:lnTo>
                    <a:pt x="4710635" y="2898513"/>
                  </a:lnTo>
                  <a:lnTo>
                    <a:pt x="4721856" y="2881872"/>
                  </a:lnTo>
                  <a:lnTo>
                    <a:pt x="4725969" y="2861504"/>
                  </a:lnTo>
                  <a:lnTo>
                    <a:pt x="4725969" y="52344"/>
                  </a:lnTo>
                  <a:lnTo>
                    <a:pt x="4721856" y="31973"/>
                  </a:lnTo>
                  <a:lnTo>
                    <a:pt x="4710635" y="15331"/>
                  </a:lnTo>
                  <a:lnTo>
                    <a:pt x="4693993" y="4113"/>
                  </a:lnTo>
                  <a:lnTo>
                    <a:pt x="467361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25040" y="923398"/>
            <a:ext cx="3108960" cy="17849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Context</a:t>
            </a:r>
            <a:r>
              <a:rPr kumimoji="0" sz="345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Path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is</a:t>
            </a:r>
            <a:r>
              <a:rPr kumimoji="0" sz="345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same</a:t>
            </a:r>
            <a:r>
              <a:rPr kumimoji="0" sz="345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thing</a:t>
            </a:r>
            <a:r>
              <a:rPr kumimoji="0" sz="34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as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3810" marR="0" lvl="0" indent="0" algn="ctr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Context</a:t>
            </a:r>
            <a:r>
              <a:rPr kumimoji="0" sz="345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Root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4814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40" dirty="0"/>
              <a:t>Your</a:t>
            </a:r>
            <a:r>
              <a:rPr sz="6500" spc="-90" dirty="0"/>
              <a:t> </a:t>
            </a:r>
            <a:r>
              <a:rPr sz="6500" spc="250" dirty="0"/>
              <a:t>Own</a:t>
            </a:r>
            <a:r>
              <a:rPr sz="6500" spc="-90" dirty="0"/>
              <a:t> </a:t>
            </a:r>
            <a:r>
              <a:rPr sz="6500" spc="165" dirty="0"/>
              <a:t>Custom</a:t>
            </a:r>
            <a:r>
              <a:rPr sz="6500" spc="-90" dirty="0"/>
              <a:t> </a:t>
            </a:r>
            <a:r>
              <a:rPr sz="6500" spc="245" dirty="0"/>
              <a:t>Login</a:t>
            </a:r>
            <a:r>
              <a:rPr sz="6500" spc="-90" dirty="0"/>
              <a:t> </a:t>
            </a:r>
            <a:r>
              <a:rPr sz="6500" spc="55" dirty="0"/>
              <a:t>Form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811463" y="2219827"/>
            <a:ext cx="17741900" cy="7602220"/>
            <a:chOff x="1811463" y="2219827"/>
            <a:chExt cx="17741900" cy="7602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463" y="2219827"/>
              <a:ext cx="11067725" cy="76018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1151" y="4392208"/>
              <a:ext cx="7522022" cy="25660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083506" y="4423622"/>
              <a:ext cx="7417434" cy="2461895"/>
            </a:xfrm>
            <a:custGeom>
              <a:avLst/>
              <a:gdLst/>
              <a:ahLst/>
              <a:cxnLst/>
              <a:rect l="l" t="t" r="r" b="b"/>
              <a:pathLst>
                <a:path w="7417434" h="2461895">
                  <a:moveTo>
                    <a:pt x="7359063" y="0"/>
                  </a:moveTo>
                  <a:lnTo>
                    <a:pt x="1772197" y="0"/>
                  </a:lnTo>
                  <a:lnTo>
                    <a:pt x="1749524" y="4576"/>
                  </a:lnTo>
                  <a:lnTo>
                    <a:pt x="1731009" y="17057"/>
                  </a:lnTo>
                  <a:lnTo>
                    <a:pt x="1718525" y="35571"/>
                  </a:lnTo>
                  <a:lnTo>
                    <a:pt x="1713947" y="58243"/>
                  </a:lnTo>
                  <a:lnTo>
                    <a:pt x="1713947" y="1454797"/>
                  </a:lnTo>
                  <a:lnTo>
                    <a:pt x="0" y="1571286"/>
                  </a:lnTo>
                  <a:lnTo>
                    <a:pt x="1713947" y="1687774"/>
                  </a:lnTo>
                  <a:lnTo>
                    <a:pt x="1713947" y="2403068"/>
                  </a:lnTo>
                  <a:lnTo>
                    <a:pt x="1718525" y="2425740"/>
                  </a:lnTo>
                  <a:lnTo>
                    <a:pt x="1731010" y="2444253"/>
                  </a:lnTo>
                  <a:lnTo>
                    <a:pt x="1749527" y="2456735"/>
                  </a:lnTo>
                  <a:lnTo>
                    <a:pt x="1772197" y="2461311"/>
                  </a:lnTo>
                  <a:lnTo>
                    <a:pt x="7359063" y="2461311"/>
                  </a:lnTo>
                  <a:lnTo>
                    <a:pt x="7381740" y="2456734"/>
                  </a:lnTo>
                  <a:lnTo>
                    <a:pt x="7400255" y="2444253"/>
                  </a:lnTo>
                  <a:lnTo>
                    <a:pt x="7412736" y="2425740"/>
                  </a:lnTo>
                  <a:lnTo>
                    <a:pt x="7417313" y="2403068"/>
                  </a:lnTo>
                  <a:lnTo>
                    <a:pt x="7417313" y="58243"/>
                  </a:lnTo>
                  <a:lnTo>
                    <a:pt x="7412736" y="35571"/>
                  </a:lnTo>
                  <a:lnTo>
                    <a:pt x="7400254" y="17057"/>
                  </a:lnTo>
                  <a:lnTo>
                    <a:pt x="7381737" y="4576"/>
                  </a:lnTo>
                  <a:lnTo>
                    <a:pt x="7359063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803603" y="4845791"/>
            <a:ext cx="3682365" cy="1558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065" marR="5080" algn="ctr">
              <a:lnSpc>
                <a:spcPts val="3960"/>
              </a:lnSpc>
              <a:spcBef>
                <a:spcPts val="390"/>
              </a:spcBef>
            </a:pPr>
            <a:r>
              <a:rPr sz="3450" b="1" spc="-6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own custom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look-and-feel </a:t>
            </a:r>
            <a:r>
              <a:rPr sz="34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3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8888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4" dirty="0"/>
              <a:t>More</a:t>
            </a:r>
            <a:r>
              <a:rPr spc="-95" dirty="0"/>
              <a:t> </a:t>
            </a:r>
            <a:r>
              <a:rPr spc="-105" dirty="0"/>
              <a:t>Info</a:t>
            </a:r>
            <a:r>
              <a:rPr spc="-90" dirty="0"/>
              <a:t> </a:t>
            </a:r>
            <a:r>
              <a:rPr spc="10" dirty="0"/>
              <a:t>on</a:t>
            </a:r>
            <a:r>
              <a:rPr spc="-90" dirty="0"/>
              <a:t> </a:t>
            </a:r>
            <a:r>
              <a:rPr spc="-25" dirty="0"/>
              <a:t>Context</a:t>
            </a:r>
            <a:r>
              <a:rPr spc="-95" dirty="0"/>
              <a:t> </a:t>
            </a:r>
            <a:r>
              <a:rPr spc="-60" dirty="0"/>
              <a:t>Path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40273" y="401914"/>
            <a:ext cx="17915890" cy="9566910"/>
            <a:chOff x="1340273" y="401914"/>
            <a:chExt cx="17915890" cy="95669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273" y="2198886"/>
              <a:ext cx="17915684" cy="77693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8453" y="401914"/>
              <a:ext cx="5515538" cy="34913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18453" y="401914"/>
              <a:ext cx="5515610" cy="3491865"/>
            </a:xfrm>
            <a:custGeom>
              <a:avLst/>
              <a:gdLst/>
              <a:ahLst/>
              <a:cxnLst/>
              <a:rect l="l" t="t" r="r" b="b"/>
              <a:pathLst>
                <a:path w="5515609" h="3491865">
                  <a:moveTo>
                    <a:pt x="5463184" y="0"/>
                  </a:moveTo>
                  <a:lnTo>
                    <a:pt x="1770563" y="0"/>
                  </a:lnTo>
                  <a:lnTo>
                    <a:pt x="1750182" y="4113"/>
                  </a:lnTo>
                  <a:lnTo>
                    <a:pt x="1733541" y="15331"/>
                  </a:lnTo>
                  <a:lnTo>
                    <a:pt x="1722322" y="31973"/>
                  </a:lnTo>
                  <a:lnTo>
                    <a:pt x="1718209" y="52354"/>
                  </a:lnTo>
                  <a:lnTo>
                    <a:pt x="1718209" y="2766928"/>
                  </a:lnTo>
                  <a:lnTo>
                    <a:pt x="0" y="3491382"/>
                  </a:lnTo>
                  <a:lnTo>
                    <a:pt x="1974411" y="2913848"/>
                  </a:lnTo>
                  <a:lnTo>
                    <a:pt x="5463184" y="2913848"/>
                  </a:lnTo>
                  <a:lnTo>
                    <a:pt x="5483561" y="2909734"/>
                  </a:lnTo>
                  <a:lnTo>
                    <a:pt x="5500202" y="2898514"/>
                  </a:lnTo>
                  <a:lnTo>
                    <a:pt x="5511423" y="2881872"/>
                  </a:lnTo>
                  <a:lnTo>
                    <a:pt x="5515538" y="2861494"/>
                  </a:lnTo>
                  <a:lnTo>
                    <a:pt x="5515538" y="52354"/>
                  </a:lnTo>
                  <a:lnTo>
                    <a:pt x="5511423" y="31973"/>
                  </a:lnTo>
                  <a:lnTo>
                    <a:pt x="5500202" y="15331"/>
                  </a:lnTo>
                  <a:lnTo>
                    <a:pt x="5483561" y="4113"/>
                  </a:lnTo>
                  <a:lnTo>
                    <a:pt x="546318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79501" y="923398"/>
            <a:ext cx="3108960" cy="17849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Context</a:t>
            </a:r>
            <a:r>
              <a:rPr kumimoji="0" sz="345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Path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is</a:t>
            </a:r>
            <a:r>
              <a:rPr kumimoji="0" sz="345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same</a:t>
            </a:r>
            <a:r>
              <a:rPr kumimoji="0" sz="345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thing</a:t>
            </a:r>
            <a:r>
              <a:rPr kumimoji="0" sz="345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as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3810" marR="0" lvl="0" indent="0" algn="ctr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Context</a:t>
            </a:r>
            <a:r>
              <a:rPr kumimoji="0" sz="345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4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Root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8873" y="3980738"/>
            <a:ext cx="19386550" cy="3791585"/>
            <a:chOff x="358873" y="3980738"/>
            <a:chExt cx="19386550" cy="3791585"/>
          </a:xfrm>
        </p:grpSpPr>
        <p:sp>
          <p:nvSpPr>
            <p:cNvPr id="3" name="object 3"/>
            <p:cNvSpPr/>
            <p:nvPr/>
          </p:nvSpPr>
          <p:spPr>
            <a:xfrm>
              <a:off x="536878" y="4095918"/>
              <a:ext cx="19030950" cy="3331210"/>
            </a:xfrm>
            <a:custGeom>
              <a:avLst/>
              <a:gdLst/>
              <a:ahLst/>
              <a:cxnLst/>
              <a:rect l="l" t="t" r="r" b="b"/>
              <a:pathLst>
                <a:path w="19030950" h="3331209">
                  <a:moveTo>
                    <a:pt x="0" y="0"/>
                  </a:moveTo>
                  <a:lnTo>
                    <a:pt x="19030347" y="0"/>
                  </a:lnTo>
                  <a:lnTo>
                    <a:pt x="19030347" y="3330749"/>
                  </a:lnTo>
                  <a:lnTo>
                    <a:pt x="0" y="3330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873" y="3980738"/>
              <a:ext cx="19386352" cy="37914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94611" y="4730611"/>
            <a:ext cx="18623915" cy="194183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776855" marR="5080" lvl="0" indent="-2764790" algn="l" defTabSz="914400" rtl="0" eaLnBrk="1" fontAlgn="auto" latinLnBrk="0" hangingPunct="1">
              <a:lnSpc>
                <a:spcPts val="371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&lt;form:form</a:t>
            </a:r>
            <a:r>
              <a:rPr kumimoji="0" sz="3300" b="1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action="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${pageContext.request.contextPath}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/authenticateTheUser" </a:t>
            </a:r>
            <a:r>
              <a:rPr kumimoji="0" sz="3300" b="1" i="0" u="none" strike="noStrike" kern="1200" cap="none" spc="-196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method="POST"&gt;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ts val="35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&lt;/form:form&gt;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8888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4" dirty="0"/>
              <a:t>More</a:t>
            </a:r>
            <a:r>
              <a:rPr spc="-95" dirty="0"/>
              <a:t> </a:t>
            </a:r>
            <a:r>
              <a:rPr spc="-105" dirty="0"/>
              <a:t>Info</a:t>
            </a:r>
            <a:r>
              <a:rPr spc="-90" dirty="0"/>
              <a:t> </a:t>
            </a:r>
            <a:r>
              <a:rPr spc="10" dirty="0"/>
              <a:t>on</a:t>
            </a:r>
            <a:r>
              <a:rPr spc="-90" dirty="0"/>
              <a:t> </a:t>
            </a:r>
            <a:r>
              <a:rPr spc="-25" dirty="0"/>
              <a:t>Context</a:t>
            </a:r>
            <a:r>
              <a:rPr spc="-95" dirty="0"/>
              <a:t> </a:t>
            </a:r>
            <a:r>
              <a:rPr spc="-60" dirty="0"/>
              <a:t>Path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856681" y="2001180"/>
            <a:ext cx="7981950" cy="2747645"/>
            <a:chOff x="8856681" y="2001180"/>
            <a:chExt cx="7981950" cy="27476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6681" y="2001180"/>
              <a:ext cx="7981758" cy="27472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56681" y="2001180"/>
              <a:ext cx="7981950" cy="2747645"/>
            </a:xfrm>
            <a:custGeom>
              <a:avLst/>
              <a:gdLst/>
              <a:ahLst/>
              <a:cxnLst/>
              <a:rect l="l" t="t" r="r" b="b"/>
              <a:pathLst>
                <a:path w="7981950" h="2747645">
                  <a:moveTo>
                    <a:pt x="7929403" y="0"/>
                  </a:moveTo>
                  <a:lnTo>
                    <a:pt x="1613825" y="0"/>
                  </a:lnTo>
                  <a:lnTo>
                    <a:pt x="1593446" y="4114"/>
                  </a:lnTo>
                  <a:lnTo>
                    <a:pt x="1576804" y="15334"/>
                  </a:lnTo>
                  <a:lnTo>
                    <a:pt x="1565584" y="31975"/>
                  </a:lnTo>
                  <a:lnTo>
                    <a:pt x="1561470" y="52354"/>
                  </a:lnTo>
                  <a:lnTo>
                    <a:pt x="1561470" y="1536602"/>
                  </a:lnTo>
                  <a:lnTo>
                    <a:pt x="0" y="2747298"/>
                  </a:lnTo>
                  <a:lnTo>
                    <a:pt x="1734241" y="1684503"/>
                  </a:lnTo>
                  <a:lnTo>
                    <a:pt x="7929403" y="1684503"/>
                  </a:lnTo>
                  <a:lnTo>
                    <a:pt x="7949784" y="1680389"/>
                  </a:lnTo>
                  <a:lnTo>
                    <a:pt x="7966426" y="1669169"/>
                  </a:lnTo>
                  <a:lnTo>
                    <a:pt x="7977644" y="1652527"/>
                  </a:lnTo>
                  <a:lnTo>
                    <a:pt x="7981758" y="1632149"/>
                  </a:lnTo>
                  <a:lnTo>
                    <a:pt x="7981758" y="52354"/>
                  </a:lnTo>
                  <a:lnTo>
                    <a:pt x="7977644" y="31975"/>
                  </a:lnTo>
                  <a:lnTo>
                    <a:pt x="7966426" y="15334"/>
                  </a:lnTo>
                  <a:lnTo>
                    <a:pt x="7949784" y="4114"/>
                  </a:lnTo>
                  <a:lnTo>
                    <a:pt x="7929403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730428" y="2140114"/>
            <a:ext cx="5803900" cy="1323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837565" algn="l" defTabSz="914400" rtl="0" eaLnBrk="1" fontAlgn="auto" latinLnBrk="0" hangingPunct="1">
              <a:lnSpc>
                <a:spcPct val="1078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Gives us access to </a:t>
            </a:r>
            <a:r>
              <a:rPr kumimoji="0" sz="3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context</a:t>
            </a:r>
            <a:r>
              <a:rPr kumimoji="0" sz="39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path</a:t>
            </a:r>
            <a:r>
              <a:rPr kumimoji="0" sz="39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dynamically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5280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65" dirty="0"/>
              <a:t>Why</a:t>
            </a:r>
            <a:r>
              <a:rPr spc="-95" dirty="0"/>
              <a:t> </a:t>
            </a:r>
            <a:r>
              <a:rPr spc="-114" dirty="0"/>
              <a:t>use</a:t>
            </a:r>
            <a:r>
              <a:rPr spc="-90" dirty="0"/>
              <a:t> </a:t>
            </a:r>
            <a:r>
              <a:rPr spc="-25" dirty="0"/>
              <a:t>Context</a:t>
            </a:r>
            <a:r>
              <a:rPr spc="-95" dirty="0"/>
              <a:t> </a:t>
            </a:r>
            <a:r>
              <a:rPr spc="-75" dirty="0"/>
              <a:t>Path?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290895"/>
            <a:ext cx="156718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Allows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 to dynamically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reference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context path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of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application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27617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4154712"/>
            <a:ext cx="131699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Helps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keep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links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relative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application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context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path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613999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6018529"/>
            <a:ext cx="1423796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If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change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context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path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of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app,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links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will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still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work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34" y="800380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10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7932" y="7882347"/>
            <a:ext cx="110705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Much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better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than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hard-coding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context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path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…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35555" y="618983"/>
            <a:ext cx="3977004" cy="1990725"/>
          </a:xfrm>
          <a:custGeom>
            <a:avLst/>
            <a:gdLst/>
            <a:ahLst/>
            <a:cxnLst/>
            <a:rect l="l" t="t" r="r" b="b"/>
            <a:pathLst>
              <a:path w="3977005" h="1990725">
                <a:moveTo>
                  <a:pt x="387237" y="0"/>
                </a:moveTo>
                <a:lnTo>
                  <a:pt x="312749" y="9803"/>
                </a:lnTo>
                <a:lnTo>
                  <a:pt x="277400" y="27032"/>
                </a:lnTo>
                <a:lnTo>
                  <a:pt x="246585" y="51460"/>
                </a:lnTo>
                <a:lnTo>
                  <a:pt x="221504" y="82335"/>
                </a:lnTo>
                <a:lnTo>
                  <a:pt x="192922" y="150427"/>
                </a:lnTo>
                <a:lnTo>
                  <a:pt x="181315" y="194287"/>
                </a:lnTo>
                <a:lnTo>
                  <a:pt x="168479" y="249744"/>
                </a:lnTo>
                <a:lnTo>
                  <a:pt x="25352" y="879476"/>
                </a:lnTo>
                <a:lnTo>
                  <a:pt x="12792" y="935783"/>
                </a:lnTo>
                <a:lnTo>
                  <a:pt x="4214" y="980736"/>
                </a:lnTo>
                <a:lnTo>
                  <a:pt x="0" y="1018854"/>
                </a:lnTo>
                <a:lnTo>
                  <a:pt x="526" y="1054655"/>
                </a:lnTo>
                <a:lnTo>
                  <a:pt x="9797" y="1093339"/>
                </a:lnTo>
                <a:lnTo>
                  <a:pt x="27024" y="1128686"/>
                </a:lnTo>
                <a:lnTo>
                  <a:pt x="51454" y="1159499"/>
                </a:lnTo>
                <a:lnTo>
                  <a:pt x="82335" y="1184581"/>
                </a:lnTo>
                <a:lnTo>
                  <a:pt x="150419" y="1213168"/>
                </a:lnTo>
                <a:lnTo>
                  <a:pt x="194281" y="1224775"/>
                </a:lnTo>
                <a:lnTo>
                  <a:pt x="3506662" y="1977589"/>
                </a:lnTo>
                <a:lnTo>
                  <a:pt x="3551616" y="1986166"/>
                </a:lnTo>
                <a:lnTo>
                  <a:pt x="3589735" y="1990381"/>
                </a:lnTo>
                <a:lnTo>
                  <a:pt x="3625536" y="1989855"/>
                </a:lnTo>
                <a:lnTo>
                  <a:pt x="3664217" y="1980581"/>
                </a:lnTo>
                <a:lnTo>
                  <a:pt x="3699564" y="1963353"/>
                </a:lnTo>
                <a:lnTo>
                  <a:pt x="3730377" y="1938925"/>
                </a:lnTo>
                <a:lnTo>
                  <a:pt x="3755459" y="1908049"/>
                </a:lnTo>
                <a:lnTo>
                  <a:pt x="3784046" y="1839959"/>
                </a:lnTo>
                <a:lnTo>
                  <a:pt x="3795653" y="1796098"/>
                </a:lnTo>
                <a:lnTo>
                  <a:pt x="3808494" y="1740639"/>
                </a:lnTo>
                <a:lnTo>
                  <a:pt x="3951610" y="1110908"/>
                </a:lnTo>
                <a:lnTo>
                  <a:pt x="3964175" y="1054601"/>
                </a:lnTo>
                <a:lnTo>
                  <a:pt x="3972752" y="1009647"/>
                </a:lnTo>
                <a:lnTo>
                  <a:pt x="3976964" y="971530"/>
                </a:lnTo>
                <a:lnTo>
                  <a:pt x="3976436" y="935729"/>
                </a:lnTo>
                <a:lnTo>
                  <a:pt x="3967166" y="897045"/>
                </a:lnTo>
                <a:lnTo>
                  <a:pt x="3949940" y="861698"/>
                </a:lnTo>
                <a:lnTo>
                  <a:pt x="3925513" y="830885"/>
                </a:lnTo>
                <a:lnTo>
                  <a:pt x="3894638" y="805803"/>
                </a:lnTo>
                <a:lnTo>
                  <a:pt x="3826546" y="777216"/>
                </a:lnTo>
                <a:lnTo>
                  <a:pt x="3782686" y="765609"/>
                </a:lnTo>
                <a:lnTo>
                  <a:pt x="470306" y="12796"/>
                </a:lnTo>
                <a:lnTo>
                  <a:pt x="425353" y="4216"/>
                </a:lnTo>
                <a:lnTo>
                  <a:pt x="38723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 rot="720000">
            <a:off x="16075873" y="1396536"/>
            <a:ext cx="2894323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22" normalizeH="0" baseline="483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Bes</a:t>
            </a:r>
            <a:r>
              <a:rPr kumimoji="0" sz="5175" b="1" i="0" u="none" strike="noStrike" kern="1200" cap="none" spc="-22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t</a:t>
            </a:r>
            <a:r>
              <a:rPr kumimoji="0" sz="5175" b="1" i="0" u="none" strike="noStrike" kern="1200" cap="none" spc="-157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sz="5175" b="1" i="0" u="none" strike="noStrike" kern="1200" cap="none" spc="-52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Pra</a:t>
            </a:r>
            <a:r>
              <a:rPr kumimoji="0" sz="5175" b="1" i="0" u="none" strike="noStrike" kern="1200" cap="none" spc="-52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c</a:t>
            </a:r>
            <a:r>
              <a:rPr kumimoji="0" sz="345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tice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9714" y="2893318"/>
            <a:ext cx="8006080" cy="6390005"/>
            <a:chOff x="4929714" y="2893318"/>
            <a:chExt cx="8006080" cy="6390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9714" y="4922717"/>
              <a:ext cx="8004517" cy="292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1741" y="3530973"/>
              <a:ext cx="8003666" cy="292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8516" y="2919671"/>
              <a:ext cx="3793695" cy="63368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18481" y="2919671"/>
              <a:ext cx="3794125" cy="6337300"/>
            </a:xfrm>
            <a:custGeom>
              <a:avLst/>
              <a:gdLst/>
              <a:ahLst/>
              <a:cxnLst/>
              <a:rect l="l" t="t" r="r" b="b"/>
              <a:pathLst>
                <a:path w="3794125" h="6337300">
                  <a:moveTo>
                    <a:pt x="942572" y="0"/>
                  </a:moveTo>
                  <a:lnTo>
                    <a:pt x="2851194" y="0"/>
                  </a:lnTo>
                  <a:lnTo>
                    <a:pt x="2921703" y="34"/>
                  </a:lnTo>
                  <a:lnTo>
                    <a:pt x="2986253" y="277"/>
                  </a:lnTo>
                  <a:lnTo>
                    <a:pt x="3045484" y="936"/>
                  </a:lnTo>
                  <a:lnTo>
                    <a:pt x="3100033" y="2221"/>
                  </a:lnTo>
                  <a:lnTo>
                    <a:pt x="3150538" y="4337"/>
                  </a:lnTo>
                  <a:lnTo>
                    <a:pt x="3197638" y="7495"/>
                  </a:lnTo>
                  <a:lnTo>
                    <a:pt x="3241970" y="11903"/>
                  </a:lnTo>
                  <a:lnTo>
                    <a:pt x="3284173" y="17768"/>
                  </a:lnTo>
                  <a:lnTo>
                    <a:pt x="3324886" y="25298"/>
                  </a:lnTo>
                  <a:lnTo>
                    <a:pt x="3364745" y="34703"/>
                  </a:lnTo>
                  <a:lnTo>
                    <a:pt x="3404389" y="46190"/>
                  </a:lnTo>
                  <a:lnTo>
                    <a:pt x="3451188" y="65599"/>
                  </a:lnTo>
                  <a:lnTo>
                    <a:pt x="3495754" y="88862"/>
                  </a:lnTo>
                  <a:lnTo>
                    <a:pt x="3537884" y="115774"/>
                  </a:lnTo>
                  <a:lnTo>
                    <a:pt x="3577375" y="146135"/>
                  </a:lnTo>
                  <a:lnTo>
                    <a:pt x="3614025" y="179742"/>
                  </a:lnTo>
                  <a:lnTo>
                    <a:pt x="3647632" y="216392"/>
                  </a:lnTo>
                  <a:lnTo>
                    <a:pt x="3677993" y="255883"/>
                  </a:lnTo>
                  <a:lnTo>
                    <a:pt x="3704906" y="298013"/>
                  </a:lnTo>
                  <a:lnTo>
                    <a:pt x="3728168" y="342578"/>
                  </a:lnTo>
                  <a:lnTo>
                    <a:pt x="3747578" y="389378"/>
                  </a:lnTo>
                  <a:lnTo>
                    <a:pt x="3759064" y="429025"/>
                  </a:lnTo>
                  <a:lnTo>
                    <a:pt x="3768469" y="468906"/>
                  </a:lnTo>
                  <a:lnTo>
                    <a:pt x="3776000" y="509678"/>
                  </a:lnTo>
                  <a:lnTo>
                    <a:pt x="3781864" y="551998"/>
                  </a:lnTo>
                  <a:lnTo>
                    <a:pt x="3786272" y="596523"/>
                  </a:lnTo>
                  <a:lnTo>
                    <a:pt x="3789430" y="643909"/>
                  </a:lnTo>
                  <a:lnTo>
                    <a:pt x="3791547" y="694814"/>
                  </a:lnTo>
                  <a:lnTo>
                    <a:pt x="3792831" y="749895"/>
                  </a:lnTo>
                  <a:lnTo>
                    <a:pt x="3793490" y="809809"/>
                  </a:lnTo>
                  <a:lnTo>
                    <a:pt x="3793733" y="875212"/>
                  </a:lnTo>
                  <a:lnTo>
                    <a:pt x="3793768" y="946763"/>
                  </a:lnTo>
                  <a:lnTo>
                    <a:pt x="3793768" y="5394275"/>
                  </a:lnTo>
                  <a:lnTo>
                    <a:pt x="3793733" y="5464783"/>
                  </a:lnTo>
                  <a:lnTo>
                    <a:pt x="3793490" y="5529334"/>
                  </a:lnTo>
                  <a:lnTo>
                    <a:pt x="3792831" y="5588564"/>
                  </a:lnTo>
                  <a:lnTo>
                    <a:pt x="3791547" y="5643113"/>
                  </a:lnTo>
                  <a:lnTo>
                    <a:pt x="3789430" y="5693619"/>
                  </a:lnTo>
                  <a:lnTo>
                    <a:pt x="3786272" y="5740718"/>
                  </a:lnTo>
                  <a:lnTo>
                    <a:pt x="3781864" y="5785051"/>
                  </a:lnTo>
                  <a:lnTo>
                    <a:pt x="3776000" y="5827254"/>
                  </a:lnTo>
                  <a:lnTo>
                    <a:pt x="3768469" y="5867966"/>
                  </a:lnTo>
                  <a:lnTo>
                    <a:pt x="3759064" y="5907825"/>
                  </a:lnTo>
                  <a:lnTo>
                    <a:pt x="3747578" y="5947470"/>
                  </a:lnTo>
                  <a:lnTo>
                    <a:pt x="3728168" y="5994269"/>
                  </a:lnTo>
                  <a:lnTo>
                    <a:pt x="3704906" y="6038835"/>
                  </a:lnTo>
                  <a:lnTo>
                    <a:pt x="3677993" y="6080964"/>
                  </a:lnTo>
                  <a:lnTo>
                    <a:pt x="3647632" y="6120455"/>
                  </a:lnTo>
                  <a:lnTo>
                    <a:pt x="3614025" y="6157105"/>
                  </a:lnTo>
                  <a:lnTo>
                    <a:pt x="3577375" y="6190712"/>
                  </a:lnTo>
                  <a:lnTo>
                    <a:pt x="3537884" y="6221073"/>
                  </a:lnTo>
                  <a:lnTo>
                    <a:pt x="3495754" y="6247985"/>
                  </a:lnTo>
                  <a:lnTo>
                    <a:pt x="3451188" y="6271248"/>
                  </a:lnTo>
                  <a:lnTo>
                    <a:pt x="3404389" y="6290657"/>
                  </a:lnTo>
                  <a:lnTo>
                    <a:pt x="3364742" y="6302144"/>
                  </a:lnTo>
                  <a:lnTo>
                    <a:pt x="3324860" y="6311549"/>
                  </a:lnTo>
                  <a:lnTo>
                    <a:pt x="3284088" y="6319079"/>
                  </a:lnTo>
                  <a:lnTo>
                    <a:pt x="3241769" y="6324944"/>
                  </a:lnTo>
                  <a:lnTo>
                    <a:pt x="3197244" y="6329351"/>
                  </a:lnTo>
                  <a:lnTo>
                    <a:pt x="3149858" y="6332509"/>
                  </a:lnTo>
                  <a:lnTo>
                    <a:pt x="3098953" y="6334626"/>
                  </a:lnTo>
                  <a:lnTo>
                    <a:pt x="3043872" y="6335910"/>
                  </a:lnTo>
                  <a:lnTo>
                    <a:pt x="2983958" y="6336570"/>
                  </a:lnTo>
                  <a:lnTo>
                    <a:pt x="2918554" y="6336813"/>
                  </a:lnTo>
                  <a:lnTo>
                    <a:pt x="2847004" y="6336847"/>
                  </a:lnTo>
                  <a:lnTo>
                    <a:pt x="942572" y="6336847"/>
                  </a:lnTo>
                  <a:lnTo>
                    <a:pt x="872064" y="6336813"/>
                  </a:lnTo>
                  <a:lnTo>
                    <a:pt x="807513" y="6336570"/>
                  </a:lnTo>
                  <a:lnTo>
                    <a:pt x="748283" y="6335910"/>
                  </a:lnTo>
                  <a:lnTo>
                    <a:pt x="693734" y="6334626"/>
                  </a:lnTo>
                  <a:lnTo>
                    <a:pt x="643229" y="6332509"/>
                  </a:lnTo>
                  <a:lnTo>
                    <a:pt x="596129" y="6329351"/>
                  </a:lnTo>
                  <a:lnTo>
                    <a:pt x="551797" y="6324944"/>
                  </a:lnTo>
                  <a:lnTo>
                    <a:pt x="509593" y="6319079"/>
                  </a:lnTo>
                  <a:lnTo>
                    <a:pt x="468881" y="6311549"/>
                  </a:lnTo>
                  <a:lnTo>
                    <a:pt x="429022" y="6302144"/>
                  </a:lnTo>
                  <a:lnTo>
                    <a:pt x="389378" y="6290657"/>
                  </a:lnTo>
                  <a:lnTo>
                    <a:pt x="342578" y="6271248"/>
                  </a:lnTo>
                  <a:lnTo>
                    <a:pt x="298013" y="6247985"/>
                  </a:lnTo>
                  <a:lnTo>
                    <a:pt x="255883" y="6221073"/>
                  </a:lnTo>
                  <a:lnTo>
                    <a:pt x="216392" y="6190712"/>
                  </a:lnTo>
                  <a:lnTo>
                    <a:pt x="179742" y="6157105"/>
                  </a:lnTo>
                  <a:lnTo>
                    <a:pt x="146135" y="6120455"/>
                  </a:lnTo>
                  <a:lnTo>
                    <a:pt x="115774" y="6080964"/>
                  </a:lnTo>
                  <a:lnTo>
                    <a:pt x="88862" y="6038835"/>
                  </a:lnTo>
                  <a:lnTo>
                    <a:pt x="65599" y="5994269"/>
                  </a:lnTo>
                  <a:lnTo>
                    <a:pt x="46190" y="5947470"/>
                  </a:lnTo>
                  <a:lnTo>
                    <a:pt x="34703" y="5907822"/>
                  </a:lnTo>
                  <a:lnTo>
                    <a:pt x="25298" y="5867941"/>
                  </a:lnTo>
                  <a:lnTo>
                    <a:pt x="17768" y="5827169"/>
                  </a:lnTo>
                  <a:lnTo>
                    <a:pt x="11903" y="5784849"/>
                  </a:lnTo>
                  <a:lnTo>
                    <a:pt x="7495" y="5740325"/>
                  </a:lnTo>
                  <a:lnTo>
                    <a:pt x="4337" y="5692939"/>
                  </a:lnTo>
                  <a:lnTo>
                    <a:pt x="2221" y="5642033"/>
                  </a:lnTo>
                  <a:lnTo>
                    <a:pt x="936" y="5586953"/>
                  </a:lnTo>
                  <a:lnTo>
                    <a:pt x="277" y="5527039"/>
                  </a:lnTo>
                  <a:lnTo>
                    <a:pt x="34" y="5461635"/>
                  </a:lnTo>
                  <a:lnTo>
                    <a:pt x="0" y="5390085"/>
                  </a:lnTo>
                  <a:lnTo>
                    <a:pt x="0" y="942572"/>
                  </a:lnTo>
                  <a:lnTo>
                    <a:pt x="34" y="872064"/>
                  </a:lnTo>
                  <a:lnTo>
                    <a:pt x="277" y="807513"/>
                  </a:lnTo>
                  <a:lnTo>
                    <a:pt x="936" y="748283"/>
                  </a:lnTo>
                  <a:lnTo>
                    <a:pt x="2221" y="693734"/>
                  </a:lnTo>
                  <a:lnTo>
                    <a:pt x="4337" y="643229"/>
                  </a:lnTo>
                  <a:lnTo>
                    <a:pt x="7495" y="596129"/>
                  </a:lnTo>
                  <a:lnTo>
                    <a:pt x="11903" y="551797"/>
                  </a:lnTo>
                  <a:lnTo>
                    <a:pt x="17768" y="509593"/>
                  </a:lnTo>
                  <a:lnTo>
                    <a:pt x="25298" y="468881"/>
                  </a:lnTo>
                  <a:lnTo>
                    <a:pt x="34703" y="429022"/>
                  </a:lnTo>
                  <a:lnTo>
                    <a:pt x="46190" y="389378"/>
                  </a:lnTo>
                  <a:lnTo>
                    <a:pt x="65599" y="342578"/>
                  </a:lnTo>
                  <a:lnTo>
                    <a:pt x="88862" y="298013"/>
                  </a:lnTo>
                  <a:lnTo>
                    <a:pt x="115774" y="255883"/>
                  </a:lnTo>
                  <a:lnTo>
                    <a:pt x="146135" y="216392"/>
                  </a:lnTo>
                  <a:lnTo>
                    <a:pt x="179742" y="179742"/>
                  </a:lnTo>
                  <a:lnTo>
                    <a:pt x="216392" y="146135"/>
                  </a:lnTo>
                  <a:lnTo>
                    <a:pt x="255883" y="115774"/>
                  </a:lnTo>
                  <a:lnTo>
                    <a:pt x="298013" y="88862"/>
                  </a:lnTo>
                  <a:lnTo>
                    <a:pt x="342578" y="65599"/>
                  </a:lnTo>
                  <a:lnTo>
                    <a:pt x="389378" y="46190"/>
                  </a:lnTo>
                  <a:lnTo>
                    <a:pt x="429025" y="34703"/>
                  </a:lnTo>
                  <a:lnTo>
                    <a:pt x="468906" y="25298"/>
                  </a:lnTo>
                  <a:lnTo>
                    <a:pt x="509678" y="17768"/>
                  </a:lnTo>
                  <a:lnTo>
                    <a:pt x="551998" y="11903"/>
                  </a:lnTo>
                  <a:lnTo>
                    <a:pt x="596523" y="7495"/>
                  </a:lnTo>
                  <a:lnTo>
                    <a:pt x="643909" y="4337"/>
                  </a:lnTo>
                  <a:lnTo>
                    <a:pt x="694814" y="2221"/>
                  </a:lnTo>
                  <a:lnTo>
                    <a:pt x="749895" y="936"/>
                  </a:lnTo>
                  <a:lnTo>
                    <a:pt x="809809" y="277"/>
                  </a:lnTo>
                  <a:lnTo>
                    <a:pt x="875212" y="34"/>
                  </a:lnTo>
                  <a:lnTo>
                    <a:pt x="946763" y="0"/>
                  </a:lnTo>
                  <a:lnTo>
                    <a:pt x="942572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4399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/>
              <a:t>Spring</a:t>
            </a:r>
            <a:r>
              <a:rPr sz="6500" spc="-100" dirty="0"/>
              <a:t> </a:t>
            </a:r>
            <a:r>
              <a:rPr sz="6500" spc="135" dirty="0"/>
              <a:t>Security</a:t>
            </a:r>
            <a:r>
              <a:rPr sz="6500" spc="-95" dirty="0"/>
              <a:t> </a:t>
            </a:r>
            <a:r>
              <a:rPr sz="6500" dirty="0"/>
              <a:t>Overview</a:t>
            </a:r>
            <a:endParaRPr sz="6500"/>
          </a:p>
        </p:txBody>
      </p:sp>
      <p:sp>
        <p:nvSpPr>
          <p:cNvPr id="8" name="object 8"/>
          <p:cNvSpPr txBox="1"/>
          <p:nvPr/>
        </p:nvSpPr>
        <p:spPr>
          <a:xfrm>
            <a:off x="7725284" y="4992383"/>
            <a:ext cx="2381250" cy="21240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-5080" algn="ctr">
              <a:lnSpc>
                <a:spcPts val="5440"/>
              </a:lnSpc>
              <a:spcBef>
                <a:spcPts val="400"/>
              </a:spcBef>
            </a:pPr>
            <a:r>
              <a:rPr sz="4700" b="1" spc="-5" dirty="0">
                <a:solidFill>
                  <a:srgbClr val="FFFFFF"/>
                </a:solidFill>
                <a:latin typeface="Arial"/>
                <a:cs typeface="Arial"/>
              </a:rPr>
              <a:t>Spring </a:t>
            </a:r>
            <a:r>
              <a:rPr sz="4700" b="1" dirty="0">
                <a:solidFill>
                  <a:srgbClr val="FFFFFF"/>
                </a:solidFill>
                <a:latin typeface="Arial"/>
                <a:cs typeface="Arial"/>
              </a:rPr>
              <a:t> Sec</a:t>
            </a:r>
            <a:r>
              <a:rPr sz="47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7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7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700" b="1" dirty="0">
                <a:solidFill>
                  <a:srgbClr val="FFFFFF"/>
                </a:solidFill>
                <a:latin typeface="Arial"/>
                <a:cs typeface="Arial"/>
              </a:rPr>
              <a:t>ty  </a:t>
            </a:r>
            <a:r>
              <a:rPr sz="4700" b="1" spc="-5" dirty="0">
                <a:solidFill>
                  <a:srgbClr val="FFFFFF"/>
                </a:solidFill>
                <a:latin typeface="Arial"/>
                <a:cs typeface="Arial"/>
              </a:rPr>
              <a:t>Filters</a:t>
            </a:r>
            <a:endParaRPr sz="4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3307" y="2927540"/>
            <a:ext cx="3794125" cy="6187440"/>
          </a:xfrm>
          <a:custGeom>
            <a:avLst/>
            <a:gdLst/>
            <a:ahLst/>
            <a:cxnLst/>
            <a:rect l="l" t="t" r="r" b="b"/>
            <a:pathLst>
              <a:path w="3794125" h="6187440">
                <a:moveTo>
                  <a:pt x="2851161" y="0"/>
                </a:moveTo>
                <a:lnTo>
                  <a:pt x="946729" y="0"/>
                </a:lnTo>
                <a:lnTo>
                  <a:pt x="875178" y="34"/>
                </a:lnTo>
                <a:lnTo>
                  <a:pt x="809775" y="277"/>
                </a:lnTo>
                <a:lnTo>
                  <a:pt x="749861" y="936"/>
                </a:lnTo>
                <a:lnTo>
                  <a:pt x="694780" y="2221"/>
                </a:lnTo>
                <a:lnTo>
                  <a:pt x="643875" y="4337"/>
                </a:lnTo>
                <a:lnTo>
                  <a:pt x="596488" y="7495"/>
                </a:lnTo>
                <a:lnTo>
                  <a:pt x="551964" y="11903"/>
                </a:lnTo>
                <a:lnTo>
                  <a:pt x="509644" y="17768"/>
                </a:lnTo>
                <a:lnTo>
                  <a:pt x="468872" y="25298"/>
                </a:lnTo>
                <a:lnTo>
                  <a:pt x="428991" y="34703"/>
                </a:lnTo>
                <a:lnTo>
                  <a:pt x="389344" y="46190"/>
                </a:lnTo>
                <a:lnTo>
                  <a:pt x="342544" y="65599"/>
                </a:lnTo>
                <a:lnTo>
                  <a:pt x="297979" y="88861"/>
                </a:lnTo>
                <a:lnTo>
                  <a:pt x="255849" y="115774"/>
                </a:lnTo>
                <a:lnTo>
                  <a:pt x="216358" y="146135"/>
                </a:lnTo>
                <a:lnTo>
                  <a:pt x="179708" y="179742"/>
                </a:lnTo>
                <a:lnTo>
                  <a:pt x="146101" y="216392"/>
                </a:lnTo>
                <a:lnTo>
                  <a:pt x="115740" y="255883"/>
                </a:lnTo>
                <a:lnTo>
                  <a:pt x="88827" y="298012"/>
                </a:lnTo>
                <a:lnTo>
                  <a:pt x="65564" y="342578"/>
                </a:lnTo>
                <a:lnTo>
                  <a:pt x="46155" y="389377"/>
                </a:lnTo>
                <a:lnTo>
                  <a:pt x="34667" y="429025"/>
                </a:lnTo>
                <a:lnTo>
                  <a:pt x="25259" y="468906"/>
                </a:lnTo>
                <a:lnTo>
                  <a:pt x="17721" y="509678"/>
                </a:lnTo>
                <a:lnTo>
                  <a:pt x="11848" y="551998"/>
                </a:lnTo>
                <a:lnTo>
                  <a:pt x="7434" y="596522"/>
                </a:lnTo>
                <a:lnTo>
                  <a:pt x="4303" y="643229"/>
                </a:lnTo>
                <a:lnTo>
                  <a:pt x="2186" y="693734"/>
                </a:lnTo>
                <a:lnTo>
                  <a:pt x="902" y="748283"/>
                </a:lnTo>
                <a:lnTo>
                  <a:pt x="242" y="807513"/>
                </a:lnTo>
                <a:lnTo>
                  <a:pt x="0" y="872063"/>
                </a:lnTo>
                <a:lnTo>
                  <a:pt x="11" y="5315382"/>
                </a:lnTo>
                <a:lnTo>
                  <a:pt x="242" y="5377637"/>
                </a:lnTo>
                <a:lnTo>
                  <a:pt x="902" y="5437551"/>
                </a:lnTo>
                <a:lnTo>
                  <a:pt x="2186" y="5492631"/>
                </a:lnTo>
                <a:lnTo>
                  <a:pt x="4303" y="5543536"/>
                </a:lnTo>
                <a:lnTo>
                  <a:pt x="7500" y="5591316"/>
                </a:lnTo>
                <a:lnTo>
                  <a:pt x="11896" y="5635649"/>
                </a:lnTo>
                <a:lnTo>
                  <a:pt x="17749" y="5677852"/>
                </a:lnTo>
                <a:lnTo>
                  <a:pt x="25270" y="5718564"/>
                </a:lnTo>
                <a:lnTo>
                  <a:pt x="34669" y="5758423"/>
                </a:lnTo>
                <a:lnTo>
                  <a:pt x="46155" y="5798068"/>
                </a:lnTo>
                <a:lnTo>
                  <a:pt x="65564" y="5844867"/>
                </a:lnTo>
                <a:lnTo>
                  <a:pt x="88827" y="5889433"/>
                </a:lnTo>
                <a:lnTo>
                  <a:pt x="115740" y="5931562"/>
                </a:lnTo>
                <a:lnTo>
                  <a:pt x="146101" y="5971053"/>
                </a:lnTo>
                <a:lnTo>
                  <a:pt x="179708" y="6007703"/>
                </a:lnTo>
                <a:lnTo>
                  <a:pt x="216358" y="6041310"/>
                </a:lnTo>
                <a:lnTo>
                  <a:pt x="255849" y="6071671"/>
                </a:lnTo>
                <a:lnTo>
                  <a:pt x="297979" y="6098584"/>
                </a:lnTo>
                <a:lnTo>
                  <a:pt x="342544" y="6121846"/>
                </a:lnTo>
                <a:lnTo>
                  <a:pt x="389344" y="6141255"/>
                </a:lnTo>
                <a:lnTo>
                  <a:pt x="428988" y="6152742"/>
                </a:lnTo>
                <a:lnTo>
                  <a:pt x="468847" y="6162147"/>
                </a:lnTo>
                <a:lnTo>
                  <a:pt x="509559" y="6169678"/>
                </a:lnTo>
                <a:lnTo>
                  <a:pt x="551762" y="6175542"/>
                </a:lnTo>
                <a:lnTo>
                  <a:pt x="596095" y="6179950"/>
                </a:lnTo>
                <a:lnTo>
                  <a:pt x="643194" y="6183108"/>
                </a:lnTo>
                <a:lnTo>
                  <a:pt x="693700" y="6185225"/>
                </a:lnTo>
                <a:lnTo>
                  <a:pt x="748248" y="6186509"/>
                </a:lnTo>
                <a:lnTo>
                  <a:pt x="942537" y="6187446"/>
                </a:lnTo>
                <a:lnTo>
                  <a:pt x="2846970" y="6187446"/>
                </a:lnTo>
                <a:lnTo>
                  <a:pt x="2918521" y="6187411"/>
                </a:lnTo>
                <a:lnTo>
                  <a:pt x="2983924" y="6187168"/>
                </a:lnTo>
                <a:lnTo>
                  <a:pt x="3043838" y="6186509"/>
                </a:lnTo>
                <a:lnTo>
                  <a:pt x="3098919" y="6185225"/>
                </a:lnTo>
                <a:lnTo>
                  <a:pt x="3149824" y="6183108"/>
                </a:lnTo>
                <a:lnTo>
                  <a:pt x="3197210" y="6179950"/>
                </a:lnTo>
                <a:lnTo>
                  <a:pt x="3241735" y="6175542"/>
                </a:lnTo>
                <a:lnTo>
                  <a:pt x="3284054" y="6169678"/>
                </a:lnTo>
                <a:lnTo>
                  <a:pt x="3324826" y="6162147"/>
                </a:lnTo>
                <a:lnTo>
                  <a:pt x="3364708" y="6152742"/>
                </a:lnTo>
                <a:lnTo>
                  <a:pt x="3404355" y="6141255"/>
                </a:lnTo>
                <a:lnTo>
                  <a:pt x="3451154" y="6121846"/>
                </a:lnTo>
                <a:lnTo>
                  <a:pt x="3495720" y="6098584"/>
                </a:lnTo>
                <a:lnTo>
                  <a:pt x="3537849" y="6071671"/>
                </a:lnTo>
                <a:lnTo>
                  <a:pt x="3577340" y="6041310"/>
                </a:lnTo>
                <a:lnTo>
                  <a:pt x="3613990" y="6007703"/>
                </a:lnTo>
                <a:lnTo>
                  <a:pt x="3647597" y="5971053"/>
                </a:lnTo>
                <a:lnTo>
                  <a:pt x="3677958" y="5931562"/>
                </a:lnTo>
                <a:lnTo>
                  <a:pt x="3704871" y="5889433"/>
                </a:lnTo>
                <a:lnTo>
                  <a:pt x="3728133" y="5844867"/>
                </a:lnTo>
                <a:lnTo>
                  <a:pt x="3747543" y="5798068"/>
                </a:lnTo>
                <a:lnTo>
                  <a:pt x="3759030" y="5758420"/>
                </a:lnTo>
                <a:lnTo>
                  <a:pt x="3768439" y="5718539"/>
                </a:lnTo>
                <a:lnTo>
                  <a:pt x="3775977" y="5677767"/>
                </a:lnTo>
                <a:lnTo>
                  <a:pt x="3781850" y="5635447"/>
                </a:lnTo>
                <a:lnTo>
                  <a:pt x="3786264" y="5590923"/>
                </a:lnTo>
                <a:lnTo>
                  <a:pt x="3789395" y="5544217"/>
                </a:lnTo>
                <a:lnTo>
                  <a:pt x="3791512" y="5493711"/>
                </a:lnTo>
                <a:lnTo>
                  <a:pt x="3792796" y="5439163"/>
                </a:lnTo>
                <a:lnTo>
                  <a:pt x="3793455" y="5379932"/>
                </a:lnTo>
                <a:lnTo>
                  <a:pt x="3793698" y="5315382"/>
                </a:lnTo>
                <a:lnTo>
                  <a:pt x="3793687" y="872063"/>
                </a:lnTo>
                <a:lnTo>
                  <a:pt x="3793455" y="809808"/>
                </a:lnTo>
                <a:lnTo>
                  <a:pt x="3792796" y="749895"/>
                </a:lnTo>
                <a:lnTo>
                  <a:pt x="3791512" y="694814"/>
                </a:lnTo>
                <a:lnTo>
                  <a:pt x="3789395" y="643909"/>
                </a:lnTo>
                <a:lnTo>
                  <a:pt x="3786198" y="596129"/>
                </a:lnTo>
                <a:lnTo>
                  <a:pt x="3781802" y="551796"/>
                </a:lnTo>
                <a:lnTo>
                  <a:pt x="3775949" y="509593"/>
                </a:lnTo>
                <a:lnTo>
                  <a:pt x="3768428" y="468881"/>
                </a:lnTo>
                <a:lnTo>
                  <a:pt x="3759029" y="429022"/>
                </a:lnTo>
                <a:lnTo>
                  <a:pt x="3747543" y="389377"/>
                </a:lnTo>
                <a:lnTo>
                  <a:pt x="3728133" y="342578"/>
                </a:lnTo>
                <a:lnTo>
                  <a:pt x="3704871" y="298012"/>
                </a:lnTo>
                <a:lnTo>
                  <a:pt x="3677958" y="255883"/>
                </a:lnTo>
                <a:lnTo>
                  <a:pt x="3647597" y="216392"/>
                </a:lnTo>
                <a:lnTo>
                  <a:pt x="3613990" y="179742"/>
                </a:lnTo>
                <a:lnTo>
                  <a:pt x="3577340" y="146135"/>
                </a:lnTo>
                <a:lnTo>
                  <a:pt x="3537849" y="115774"/>
                </a:lnTo>
                <a:lnTo>
                  <a:pt x="3495720" y="88861"/>
                </a:lnTo>
                <a:lnTo>
                  <a:pt x="3451154" y="65599"/>
                </a:lnTo>
                <a:lnTo>
                  <a:pt x="3404355" y="46190"/>
                </a:lnTo>
                <a:lnTo>
                  <a:pt x="3364711" y="34703"/>
                </a:lnTo>
                <a:lnTo>
                  <a:pt x="3324852" y="25298"/>
                </a:lnTo>
                <a:lnTo>
                  <a:pt x="3284139" y="17768"/>
                </a:lnTo>
                <a:lnTo>
                  <a:pt x="3241936" y="11903"/>
                </a:lnTo>
                <a:lnTo>
                  <a:pt x="3197604" y="7495"/>
                </a:lnTo>
                <a:lnTo>
                  <a:pt x="3150504" y="4337"/>
                </a:lnTo>
                <a:lnTo>
                  <a:pt x="3099999" y="2221"/>
                </a:lnTo>
                <a:lnTo>
                  <a:pt x="3045450" y="936"/>
                </a:lnTo>
                <a:lnTo>
                  <a:pt x="2851161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46408" y="5264626"/>
            <a:ext cx="2413635" cy="14331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565150">
              <a:lnSpc>
                <a:spcPts val="5440"/>
              </a:lnSpc>
              <a:spcBef>
                <a:spcPts val="400"/>
              </a:spcBef>
            </a:pPr>
            <a:r>
              <a:rPr sz="4700" b="1" spc="-30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47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700" b="1" dirty="0">
                <a:solidFill>
                  <a:srgbClr val="FFFFFF"/>
                </a:solidFill>
                <a:latin typeface="Arial"/>
                <a:cs typeface="Arial"/>
              </a:rPr>
              <a:t>Browser</a:t>
            </a:r>
            <a:endParaRPr sz="4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54267" y="6701663"/>
            <a:ext cx="2834005" cy="2319655"/>
          </a:xfrm>
          <a:custGeom>
            <a:avLst/>
            <a:gdLst/>
            <a:ahLst/>
            <a:cxnLst/>
            <a:rect l="l" t="t" r="r" b="b"/>
            <a:pathLst>
              <a:path w="2834005" h="2319654">
                <a:moveTo>
                  <a:pt x="2078137" y="0"/>
                </a:moveTo>
                <a:lnTo>
                  <a:pt x="758858" y="0"/>
                </a:lnTo>
                <a:lnTo>
                  <a:pt x="689447" y="50"/>
                </a:lnTo>
                <a:lnTo>
                  <a:pt x="627221" y="406"/>
                </a:lnTo>
                <a:lnTo>
                  <a:pt x="571220" y="1371"/>
                </a:lnTo>
                <a:lnTo>
                  <a:pt x="520481" y="3250"/>
                </a:lnTo>
                <a:lnTo>
                  <a:pt x="474043" y="6348"/>
                </a:lnTo>
                <a:lnTo>
                  <a:pt x="430944" y="10970"/>
                </a:lnTo>
                <a:lnTo>
                  <a:pt x="390222" y="17420"/>
                </a:lnTo>
                <a:lnTo>
                  <a:pt x="350916" y="26003"/>
                </a:lnTo>
                <a:lnTo>
                  <a:pt x="312065" y="37025"/>
                </a:lnTo>
                <a:lnTo>
                  <a:pt x="265446" y="56961"/>
                </a:lnTo>
                <a:lnTo>
                  <a:pt x="221689" y="81660"/>
                </a:lnTo>
                <a:lnTo>
                  <a:pt x="181110" y="110804"/>
                </a:lnTo>
                <a:lnTo>
                  <a:pt x="144025" y="144077"/>
                </a:lnTo>
                <a:lnTo>
                  <a:pt x="110753" y="181161"/>
                </a:lnTo>
                <a:lnTo>
                  <a:pt x="81609" y="221740"/>
                </a:lnTo>
                <a:lnTo>
                  <a:pt x="56910" y="265497"/>
                </a:lnTo>
                <a:lnTo>
                  <a:pt x="36974" y="312115"/>
                </a:lnTo>
                <a:lnTo>
                  <a:pt x="25952" y="350964"/>
                </a:lnTo>
                <a:lnTo>
                  <a:pt x="17363" y="390269"/>
                </a:lnTo>
                <a:lnTo>
                  <a:pt x="10906" y="430990"/>
                </a:lnTo>
                <a:lnTo>
                  <a:pt x="6278" y="474088"/>
                </a:lnTo>
                <a:lnTo>
                  <a:pt x="3199" y="519950"/>
                </a:lnTo>
                <a:lnTo>
                  <a:pt x="1320" y="570269"/>
                </a:lnTo>
                <a:lnTo>
                  <a:pt x="355" y="625685"/>
                </a:lnTo>
                <a:lnTo>
                  <a:pt x="0" y="687131"/>
                </a:lnTo>
                <a:lnTo>
                  <a:pt x="13" y="1632512"/>
                </a:lnTo>
                <a:lnTo>
                  <a:pt x="355" y="1692378"/>
                </a:lnTo>
                <a:lnTo>
                  <a:pt x="1320" y="1748379"/>
                </a:lnTo>
                <a:lnTo>
                  <a:pt x="3199" y="1799118"/>
                </a:lnTo>
                <a:lnTo>
                  <a:pt x="6329" y="1845850"/>
                </a:lnTo>
                <a:lnTo>
                  <a:pt x="10939" y="1888778"/>
                </a:lnTo>
                <a:lnTo>
                  <a:pt x="17377" y="1929412"/>
                </a:lnTo>
                <a:lnTo>
                  <a:pt x="25954" y="1968684"/>
                </a:lnTo>
                <a:lnTo>
                  <a:pt x="36974" y="2007529"/>
                </a:lnTo>
                <a:lnTo>
                  <a:pt x="56910" y="2054147"/>
                </a:lnTo>
                <a:lnTo>
                  <a:pt x="81609" y="2097904"/>
                </a:lnTo>
                <a:lnTo>
                  <a:pt x="110753" y="2138483"/>
                </a:lnTo>
                <a:lnTo>
                  <a:pt x="144025" y="2175567"/>
                </a:lnTo>
                <a:lnTo>
                  <a:pt x="181110" y="2208840"/>
                </a:lnTo>
                <a:lnTo>
                  <a:pt x="221689" y="2237984"/>
                </a:lnTo>
                <a:lnTo>
                  <a:pt x="265446" y="2262683"/>
                </a:lnTo>
                <a:lnTo>
                  <a:pt x="312065" y="2282619"/>
                </a:lnTo>
                <a:lnTo>
                  <a:pt x="350912" y="2293640"/>
                </a:lnTo>
                <a:lnTo>
                  <a:pt x="390185" y="2302223"/>
                </a:lnTo>
                <a:lnTo>
                  <a:pt x="430819" y="2308674"/>
                </a:lnTo>
                <a:lnTo>
                  <a:pt x="473748" y="2313295"/>
                </a:lnTo>
                <a:lnTo>
                  <a:pt x="519905" y="2316394"/>
                </a:lnTo>
                <a:lnTo>
                  <a:pt x="570224" y="2318273"/>
                </a:lnTo>
                <a:lnTo>
                  <a:pt x="625640" y="2319238"/>
                </a:lnTo>
                <a:lnTo>
                  <a:pt x="687086" y="2319593"/>
                </a:lnTo>
                <a:lnTo>
                  <a:pt x="755496" y="2319644"/>
                </a:lnTo>
                <a:lnTo>
                  <a:pt x="2074776" y="2319644"/>
                </a:lnTo>
                <a:lnTo>
                  <a:pt x="2206412" y="2319238"/>
                </a:lnTo>
                <a:lnTo>
                  <a:pt x="2262413" y="2318273"/>
                </a:lnTo>
                <a:lnTo>
                  <a:pt x="2313151" y="2316394"/>
                </a:lnTo>
                <a:lnTo>
                  <a:pt x="2359589" y="2313295"/>
                </a:lnTo>
                <a:lnTo>
                  <a:pt x="2402686" y="2308674"/>
                </a:lnTo>
                <a:lnTo>
                  <a:pt x="2443406" y="2302223"/>
                </a:lnTo>
                <a:lnTo>
                  <a:pt x="2482710" y="2293640"/>
                </a:lnTo>
                <a:lnTo>
                  <a:pt x="2521558" y="2282619"/>
                </a:lnTo>
                <a:lnTo>
                  <a:pt x="2568176" y="2262683"/>
                </a:lnTo>
                <a:lnTo>
                  <a:pt x="2611934" y="2237984"/>
                </a:lnTo>
                <a:lnTo>
                  <a:pt x="2652513" y="2208840"/>
                </a:lnTo>
                <a:lnTo>
                  <a:pt x="2689597" y="2175567"/>
                </a:lnTo>
                <a:lnTo>
                  <a:pt x="2722870" y="2138483"/>
                </a:lnTo>
                <a:lnTo>
                  <a:pt x="2752014" y="2097904"/>
                </a:lnTo>
                <a:lnTo>
                  <a:pt x="2776712" y="2054147"/>
                </a:lnTo>
                <a:lnTo>
                  <a:pt x="2796649" y="2007529"/>
                </a:lnTo>
                <a:lnTo>
                  <a:pt x="2807671" y="1968679"/>
                </a:lnTo>
                <a:lnTo>
                  <a:pt x="2816259" y="1929375"/>
                </a:lnTo>
                <a:lnTo>
                  <a:pt x="2822717" y="1888654"/>
                </a:lnTo>
                <a:lnTo>
                  <a:pt x="2827345" y="1845556"/>
                </a:lnTo>
                <a:lnTo>
                  <a:pt x="2830423" y="1799694"/>
                </a:lnTo>
                <a:lnTo>
                  <a:pt x="2832303" y="1749374"/>
                </a:lnTo>
                <a:lnTo>
                  <a:pt x="2833268" y="1693959"/>
                </a:lnTo>
                <a:lnTo>
                  <a:pt x="2833623" y="1632512"/>
                </a:lnTo>
                <a:lnTo>
                  <a:pt x="2833610" y="687131"/>
                </a:lnTo>
                <a:lnTo>
                  <a:pt x="2833268" y="627265"/>
                </a:lnTo>
                <a:lnTo>
                  <a:pt x="2832303" y="571264"/>
                </a:lnTo>
                <a:lnTo>
                  <a:pt x="2830423" y="520526"/>
                </a:lnTo>
                <a:lnTo>
                  <a:pt x="2827294" y="473793"/>
                </a:lnTo>
                <a:lnTo>
                  <a:pt x="2822684" y="430865"/>
                </a:lnTo>
                <a:lnTo>
                  <a:pt x="2816245" y="390232"/>
                </a:lnTo>
                <a:lnTo>
                  <a:pt x="2807669" y="350960"/>
                </a:lnTo>
                <a:lnTo>
                  <a:pt x="2796649" y="312115"/>
                </a:lnTo>
                <a:lnTo>
                  <a:pt x="2776712" y="265497"/>
                </a:lnTo>
                <a:lnTo>
                  <a:pt x="2752014" y="221740"/>
                </a:lnTo>
                <a:lnTo>
                  <a:pt x="2722870" y="181161"/>
                </a:lnTo>
                <a:lnTo>
                  <a:pt x="2689597" y="144077"/>
                </a:lnTo>
                <a:lnTo>
                  <a:pt x="2652513" y="110804"/>
                </a:lnTo>
                <a:lnTo>
                  <a:pt x="2611934" y="81660"/>
                </a:lnTo>
                <a:lnTo>
                  <a:pt x="2568176" y="56961"/>
                </a:lnTo>
                <a:lnTo>
                  <a:pt x="2521558" y="37025"/>
                </a:lnTo>
                <a:lnTo>
                  <a:pt x="2482714" y="26003"/>
                </a:lnTo>
                <a:lnTo>
                  <a:pt x="2443443" y="17420"/>
                </a:lnTo>
                <a:lnTo>
                  <a:pt x="2402811" y="10970"/>
                </a:lnTo>
                <a:lnTo>
                  <a:pt x="2359884" y="6348"/>
                </a:lnTo>
                <a:lnTo>
                  <a:pt x="2313728" y="3250"/>
                </a:lnTo>
                <a:lnTo>
                  <a:pt x="2263409" y="1371"/>
                </a:lnTo>
                <a:lnTo>
                  <a:pt x="2207993" y="406"/>
                </a:lnTo>
                <a:lnTo>
                  <a:pt x="2078137" y="0"/>
                </a:lnTo>
                <a:close/>
              </a:path>
            </a:pathLst>
          </a:custGeom>
          <a:solidFill>
            <a:srgbClr val="B08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489536" y="7233152"/>
            <a:ext cx="2165985" cy="12026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065" marR="5080" indent="-4445" algn="ctr">
              <a:lnSpc>
                <a:spcPts val="3050"/>
              </a:lnSpc>
              <a:spcBef>
                <a:spcPts val="295"/>
              </a:spcBef>
            </a:pP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my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security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 c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figu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303798" y="6699218"/>
            <a:ext cx="2837815" cy="2324735"/>
          </a:xfrm>
          <a:custGeom>
            <a:avLst/>
            <a:gdLst/>
            <a:ahLst/>
            <a:cxnLst/>
            <a:rect l="l" t="t" r="r" b="b"/>
            <a:pathLst>
              <a:path w="2837815" h="2324734">
                <a:moveTo>
                  <a:pt x="2153868" y="0"/>
                </a:moveTo>
                <a:lnTo>
                  <a:pt x="686657" y="0"/>
                </a:lnTo>
                <a:lnTo>
                  <a:pt x="616471" y="65"/>
                </a:lnTo>
                <a:lnTo>
                  <a:pt x="554377" y="523"/>
                </a:lnTo>
                <a:lnTo>
                  <a:pt x="499136" y="1766"/>
                </a:lnTo>
                <a:lnTo>
                  <a:pt x="449509" y="4187"/>
                </a:lnTo>
                <a:lnTo>
                  <a:pt x="404258" y="8179"/>
                </a:lnTo>
                <a:lnTo>
                  <a:pt x="362142" y="14134"/>
                </a:lnTo>
                <a:lnTo>
                  <a:pt x="321924" y="22444"/>
                </a:lnTo>
                <a:lnTo>
                  <a:pt x="282365" y="33503"/>
                </a:lnTo>
                <a:lnTo>
                  <a:pt x="234358" y="54479"/>
                </a:lnTo>
                <a:lnTo>
                  <a:pt x="189786" y="81030"/>
                </a:lnTo>
                <a:lnTo>
                  <a:pt x="149078" y="112728"/>
                </a:lnTo>
                <a:lnTo>
                  <a:pt x="112662" y="149144"/>
                </a:lnTo>
                <a:lnTo>
                  <a:pt x="80965" y="189852"/>
                </a:lnTo>
                <a:lnTo>
                  <a:pt x="54415" y="234422"/>
                </a:lnTo>
                <a:lnTo>
                  <a:pt x="33441" y="282428"/>
                </a:lnTo>
                <a:lnTo>
                  <a:pt x="22380" y="321987"/>
                </a:lnTo>
                <a:lnTo>
                  <a:pt x="14063" y="362206"/>
                </a:lnTo>
                <a:lnTo>
                  <a:pt x="8100" y="404321"/>
                </a:lnTo>
                <a:lnTo>
                  <a:pt x="4122" y="449193"/>
                </a:lnTo>
                <a:lnTo>
                  <a:pt x="1701" y="498457"/>
                </a:lnTo>
                <a:lnTo>
                  <a:pt x="458" y="553157"/>
                </a:lnTo>
                <a:lnTo>
                  <a:pt x="0" y="614496"/>
                </a:lnTo>
                <a:lnTo>
                  <a:pt x="15" y="1710040"/>
                </a:lnTo>
                <a:lnTo>
                  <a:pt x="458" y="1770096"/>
                </a:lnTo>
                <a:lnTo>
                  <a:pt x="1701" y="1825336"/>
                </a:lnTo>
                <a:lnTo>
                  <a:pt x="4122" y="1874963"/>
                </a:lnTo>
                <a:lnTo>
                  <a:pt x="8137" y="1920375"/>
                </a:lnTo>
                <a:lnTo>
                  <a:pt x="14080" y="1962377"/>
                </a:lnTo>
                <a:lnTo>
                  <a:pt x="22383" y="2002554"/>
                </a:lnTo>
                <a:lnTo>
                  <a:pt x="33441" y="2042108"/>
                </a:lnTo>
                <a:lnTo>
                  <a:pt x="54415" y="2090113"/>
                </a:lnTo>
                <a:lnTo>
                  <a:pt x="80965" y="2134684"/>
                </a:lnTo>
                <a:lnTo>
                  <a:pt x="112662" y="2175391"/>
                </a:lnTo>
                <a:lnTo>
                  <a:pt x="149078" y="2211808"/>
                </a:lnTo>
                <a:lnTo>
                  <a:pt x="189786" y="2243506"/>
                </a:lnTo>
                <a:lnTo>
                  <a:pt x="234358" y="2270057"/>
                </a:lnTo>
                <a:lnTo>
                  <a:pt x="282365" y="2291032"/>
                </a:lnTo>
                <a:lnTo>
                  <a:pt x="321918" y="2302091"/>
                </a:lnTo>
                <a:lnTo>
                  <a:pt x="362095" y="2310402"/>
                </a:lnTo>
                <a:lnTo>
                  <a:pt x="404097" y="2316356"/>
                </a:lnTo>
                <a:lnTo>
                  <a:pt x="449128" y="2320348"/>
                </a:lnTo>
                <a:lnTo>
                  <a:pt x="498392" y="2322769"/>
                </a:lnTo>
                <a:lnTo>
                  <a:pt x="553092" y="2324013"/>
                </a:lnTo>
                <a:lnTo>
                  <a:pt x="683610" y="2324536"/>
                </a:lnTo>
                <a:lnTo>
                  <a:pt x="2150832" y="2324536"/>
                </a:lnTo>
                <a:lnTo>
                  <a:pt x="2221014" y="2324471"/>
                </a:lnTo>
                <a:lnTo>
                  <a:pt x="2283105" y="2324013"/>
                </a:lnTo>
                <a:lnTo>
                  <a:pt x="2338344" y="2322769"/>
                </a:lnTo>
                <a:lnTo>
                  <a:pt x="2387970" y="2320348"/>
                </a:lnTo>
                <a:lnTo>
                  <a:pt x="2433221" y="2316356"/>
                </a:lnTo>
                <a:lnTo>
                  <a:pt x="2475336" y="2310402"/>
                </a:lnTo>
                <a:lnTo>
                  <a:pt x="2515554" y="2302091"/>
                </a:lnTo>
                <a:lnTo>
                  <a:pt x="2555113" y="2291032"/>
                </a:lnTo>
                <a:lnTo>
                  <a:pt x="2603120" y="2270057"/>
                </a:lnTo>
                <a:lnTo>
                  <a:pt x="2647692" y="2243506"/>
                </a:lnTo>
                <a:lnTo>
                  <a:pt x="2688400" y="2211808"/>
                </a:lnTo>
                <a:lnTo>
                  <a:pt x="2724816" y="2175391"/>
                </a:lnTo>
                <a:lnTo>
                  <a:pt x="2756513" y="2134684"/>
                </a:lnTo>
                <a:lnTo>
                  <a:pt x="2783063" y="2090113"/>
                </a:lnTo>
                <a:lnTo>
                  <a:pt x="2804037" y="2042108"/>
                </a:lnTo>
                <a:lnTo>
                  <a:pt x="2815098" y="2002548"/>
                </a:lnTo>
                <a:lnTo>
                  <a:pt x="2823415" y="1962330"/>
                </a:lnTo>
                <a:lnTo>
                  <a:pt x="2829378" y="1920215"/>
                </a:lnTo>
                <a:lnTo>
                  <a:pt x="2833356" y="1875343"/>
                </a:lnTo>
                <a:lnTo>
                  <a:pt x="2835777" y="1826079"/>
                </a:lnTo>
                <a:lnTo>
                  <a:pt x="2837020" y="1771379"/>
                </a:lnTo>
                <a:lnTo>
                  <a:pt x="2837479" y="1710040"/>
                </a:lnTo>
                <a:lnTo>
                  <a:pt x="2837464" y="614496"/>
                </a:lnTo>
                <a:lnTo>
                  <a:pt x="2837020" y="554439"/>
                </a:lnTo>
                <a:lnTo>
                  <a:pt x="2835777" y="499199"/>
                </a:lnTo>
                <a:lnTo>
                  <a:pt x="2833356" y="449573"/>
                </a:lnTo>
                <a:lnTo>
                  <a:pt x="2829341" y="404161"/>
                </a:lnTo>
                <a:lnTo>
                  <a:pt x="2823398" y="362158"/>
                </a:lnTo>
                <a:lnTo>
                  <a:pt x="2815095" y="321981"/>
                </a:lnTo>
                <a:lnTo>
                  <a:pt x="2804037" y="282428"/>
                </a:lnTo>
                <a:lnTo>
                  <a:pt x="2783063" y="234422"/>
                </a:lnTo>
                <a:lnTo>
                  <a:pt x="2756513" y="189852"/>
                </a:lnTo>
                <a:lnTo>
                  <a:pt x="2724816" y="149144"/>
                </a:lnTo>
                <a:lnTo>
                  <a:pt x="2688400" y="112728"/>
                </a:lnTo>
                <a:lnTo>
                  <a:pt x="2647692" y="81030"/>
                </a:lnTo>
                <a:lnTo>
                  <a:pt x="2603120" y="54479"/>
                </a:lnTo>
                <a:lnTo>
                  <a:pt x="2555113" y="33503"/>
                </a:lnTo>
                <a:lnTo>
                  <a:pt x="2515560" y="22444"/>
                </a:lnTo>
                <a:lnTo>
                  <a:pt x="2475383" y="14134"/>
                </a:lnTo>
                <a:lnTo>
                  <a:pt x="2433381" y="8179"/>
                </a:lnTo>
                <a:lnTo>
                  <a:pt x="2388350" y="4187"/>
                </a:lnTo>
                <a:lnTo>
                  <a:pt x="2339086" y="1766"/>
                </a:lnTo>
                <a:lnTo>
                  <a:pt x="2284386" y="523"/>
                </a:lnTo>
                <a:lnTo>
                  <a:pt x="2153868" y="0"/>
                </a:lnTo>
                <a:close/>
              </a:path>
            </a:pathLst>
          </a:custGeom>
          <a:solidFill>
            <a:srgbClr val="615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0942043" y="2927540"/>
            <a:ext cx="5856605" cy="5441315"/>
            <a:chOff x="10942043" y="2927540"/>
            <a:chExt cx="5856605" cy="544131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8461" y="7517760"/>
              <a:ext cx="1072145" cy="2921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2043" y="8076297"/>
              <a:ext cx="1072986" cy="2921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4664" y="2927540"/>
              <a:ext cx="3793699" cy="289385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004664" y="2927540"/>
              <a:ext cx="3794125" cy="2894330"/>
            </a:xfrm>
            <a:custGeom>
              <a:avLst/>
              <a:gdLst/>
              <a:ahLst/>
              <a:cxnLst/>
              <a:rect l="l" t="t" r="r" b="b"/>
              <a:pathLst>
                <a:path w="3794125" h="2894329">
                  <a:moveTo>
                    <a:pt x="3100003" y="2221"/>
                  </a:moveTo>
                  <a:lnTo>
                    <a:pt x="694778" y="2221"/>
                  </a:lnTo>
                  <a:lnTo>
                    <a:pt x="643873" y="4337"/>
                  </a:lnTo>
                  <a:lnTo>
                    <a:pt x="596487" y="7495"/>
                  </a:lnTo>
                  <a:lnTo>
                    <a:pt x="551963" y="11903"/>
                  </a:lnTo>
                  <a:lnTo>
                    <a:pt x="509643" y="17768"/>
                  </a:lnTo>
                  <a:lnTo>
                    <a:pt x="468872" y="25298"/>
                  </a:lnTo>
                  <a:lnTo>
                    <a:pt x="428992" y="34703"/>
                  </a:lnTo>
                  <a:lnTo>
                    <a:pt x="389346" y="46190"/>
                  </a:lnTo>
                  <a:lnTo>
                    <a:pt x="342547" y="65599"/>
                  </a:lnTo>
                  <a:lnTo>
                    <a:pt x="297982" y="88861"/>
                  </a:lnTo>
                  <a:lnTo>
                    <a:pt x="255853" y="115774"/>
                  </a:lnTo>
                  <a:lnTo>
                    <a:pt x="216362" y="146135"/>
                  </a:lnTo>
                  <a:lnTo>
                    <a:pt x="179712" y="179742"/>
                  </a:lnTo>
                  <a:lnTo>
                    <a:pt x="146105" y="216392"/>
                  </a:lnTo>
                  <a:lnTo>
                    <a:pt x="115743" y="255883"/>
                  </a:lnTo>
                  <a:lnTo>
                    <a:pt x="88828" y="298012"/>
                  </a:lnTo>
                  <a:lnTo>
                    <a:pt x="65564" y="342578"/>
                  </a:lnTo>
                  <a:lnTo>
                    <a:pt x="46152" y="389377"/>
                  </a:lnTo>
                  <a:lnTo>
                    <a:pt x="34665" y="429025"/>
                  </a:lnTo>
                  <a:lnTo>
                    <a:pt x="25257" y="468906"/>
                  </a:lnTo>
                  <a:lnTo>
                    <a:pt x="17720" y="509678"/>
                  </a:lnTo>
                  <a:lnTo>
                    <a:pt x="11847" y="551998"/>
                  </a:lnTo>
                  <a:lnTo>
                    <a:pt x="7434" y="596522"/>
                  </a:lnTo>
                  <a:lnTo>
                    <a:pt x="4302" y="643229"/>
                  </a:lnTo>
                  <a:lnTo>
                    <a:pt x="2186" y="693734"/>
                  </a:lnTo>
                  <a:lnTo>
                    <a:pt x="902" y="748283"/>
                  </a:lnTo>
                  <a:lnTo>
                    <a:pt x="242" y="807513"/>
                  </a:lnTo>
                  <a:lnTo>
                    <a:pt x="0" y="872063"/>
                  </a:lnTo>
                  <a:lnTo>
                    <a:pt x="11" y="2021794"/>
                  </a:lnTo>
                  <a:lnTo>
                    <a:pt x="242" y="2084049"/>
                  </a:lnTo>
                  <a:lnTo>
                    <a:pt x="902" y="2143963"/>
                  </a:lnTo>
                  <a:lnTo>
                    <a:pt x="2186" y="2199044"/>
                  </a:lnTo>
                  <a:lnTo>
                    <a:pt x="4302" y="2249949"/>
                  </a:lnTo>
                  <a:lnTo>
                    <a:pt x="7499" y="2297729"/>
                  </a:lnTo>
                  <a:lnTo>
                    <a:pt x="11895" y="2342061"/>
                  </a:lnTo>
                  <a:lnTo>
                    <a:pt x="17747" y="2384264"/>
                  </a:lnTo>
                  <a:lnTo>
                    <a:pt x="25268" y="2424976"/>
                  </a:lnTo>
                  <a:lnTo>
                    <a:pt x="34667" y="2464836"/>
                  </a:lnTo>
                  <a:lnTo>
                    <a:pt x="46152" y="2504480"/>
                  </a:lnTo>
                  <a:lnTo>
                    <a:pt x="65564" y="2551280"/>
                  </a:lnTo>
                  <a:lnTo>
                    <a:pt x="88828" y="2595845"/>
                  </a:lnTo>
                  <a:lnTo>
                    <a:pt x="115743" y="2637975"/>
                  </a:lnTo>
                  <a:lnTo>
                    <a:pt x="146105" y="2677466"/>
                  </a:lnTo>
                  <a:lnTo>
                    <a:pt x="179712" y="2714116"/>
                  </a:lnTo>
                  <a:lnTo>
                    <a:pt x="216362" y="2747722"/>
                  </a:lnTo>
                  <a:lnTo>
                    <a:pt x="255853" y="2778083"/>
                  </a:lnTo>
                  <a:lnTo>
                    <a:pt x="297982" y="2804996"/>
                  </a:lnTo>
                  <a:lnTo>
                    <a:pt x="342547" y="2828258"/>
                  </a:lnTo>
                  <a:lnTo>
                    <a:pt x="389346" y="2847668"/>
                  </a:lnTo>
                  <a:lnTo>
                    <a:pt x="428989" y="2859155"/>
                  </a:lnTo>
                  <a:lnTo>
                    <a:pt x="468847" y="2868559"/>
                  </a:lnTo>
                  <a:lnTo>
                    <a:pt x="509558" y="2876090"/>
                  </a:lnTo>
                  <a:lnTo>
                    <a:pt x="551761" y="2881955"/>
                  </a:lnTo>
                  <a:lnTo>
                    <a:pt x="596093" y="2886362"/>
                  </a:lnTo>
                  <a:lnTo>
                    <a:pt x="643193" y="2889520"/>
                  </a:lnTo>
                  <a:lnTo>
                    <a:pt x="693699" y="2891637"/>
                  </a:lnTo>
                  <a:lnTo>
                    <a:pt x="748249" y="2892921"/>
                  </a:lnTo>
                  <a:lnTo>
                    <a:pt x="942543" y="2893858"/>
                  </a:lnTo>
                  <a:lnTo>
                    <a:pt x="2846967" y="2893858"/>
                  </a:lnTo>
                  <a:lnTo>
                    <a:pt x="3043839" y="2892921"/>
                  </a:lnTo>
                  <a:lnTo>
                    <a:pt x="3098921" y="2891637"/>
                  </a:lnTo>
                  <a:lnTo>
                    <a:pt x="3149826" y="2889520"/>
                  </a:lnTo>
                  <a:lnTo>
                    <a:pt x="3197212" y="2886362"/>
                  </a:lnTo>
                  <a:lnTo>
                    <a:pt x="3241736" y="2881955"/>
                  </a:lnTo>
                  <a:lnTo>
                    <a:pt x="3284056" y="2876090"/>
                  </a:lnTo>
                  <a:lnTo>
                    <a:pt x="3324827" y="2868559"/>
                  </a:lnTo>
                  <a:lnTo>
                    <a:pt x="3364707" y="2859155"/>
                  </a:lnTo>
                  <a:lnTo>
                    <a:pt x="3404353" y="2847668"/>
                  </a:lnTo>
                  <a:lnTo>
                    <a:pt x="3451155" y="2828258"/>
                  </a:lnTo>
                  <a:lnTo>
                    <a:pt x="3495722" y="2804996"/>
                  </a:lnTo>
                  <a:lnTo>
                    <a:pt x="3537852" y="2778083"/>
                  </a:lnTo>
                  <a:lnTo>
                    <a:pt x="3577344" y="2747722"/>
                  </a:lnTo>
                  <a:lnTo>
                    <a:pt x="3613995" y="2714116"/>
                  </a:lnTo>
                  <a:lnTo>
                    <a:pt x="3647602" y="2677466"/>
                  </a:lnTo>
                  <a:lnTo>
                    <a:pt x="3677963" y="2637975"/>
                  </a:lnTo>
                  <a:lnTo>
                    <a:pt x="3704876" y="2595845"/>
                  </a:lnTo>
                  <a:lnTo>
                    <a:pt x="3728138" y="2551280"/>
                  </a:lnTo>
                  <a:lnTo>
                    <a:pt x="3747547" y="2504480"/>
                  </a:lnTo>
                  <a:lnTo>
                    <a:pt x="3759034" y="2464833"/>
                  </a:lnTo>
                  <a:lnTo>
                    <a:pt x="3768442" y="2424951"/>
                  </a:lnTo>
                  <a:lnTo>
                    <a:pt x="3775979" y="2384179"/>
                  </a:lnTo>
                  <a:lnTo>
                    <a:pt x="3781852" y="2341860"/>
                  </a:lnTo>
                  <a:lnTo>
                    <a:pt x="3786265" y="2297335"/>
                  </a:lnTo>
                  <a:lnTo>
                    <a:pt x="3789396" y="2250629"/>
                  </a:lnTo>
                  <a:lnTo>
                    <a:pt x="3791513" y="2200124"/>
                  </a:lnTo>
                  <a:lnTo>
                    <a:pt x="3792797" y="2145575"/>
                  </a:lnTo>
                  <a:lnTo>
                    <a:pt x="3793456" y="2086344"/>
                  </a:lnTo>
                  <a:lnTo>
                    <a:pt x="3793699" y="2021794"/>
                  </a:lnTo>
                  <a:lnTo>
                    <a:pt x="3793688" y="872063"/>
                  </a:lnTo>
                  <a:lnTo>
                    <a:pt x="3793456" y="809808"/>
                  </a:lnTo>
                  <a:lnTo>
                    <a:pt x="3792797" y="749895"/>
                  </a:lnTo>
                  <a:lnTo>
                    <a:pt x="3791513" y="694814"/>
                  </a:lnTo>
                  <a:lnTo>
                    <a:pt x="3789396" y="643909"/>
                  </a:lnTo>
                  <a:lnTo>
                    <a:pt x="3786200" y="596129"/>
                  </a:lnTo>
                  <a:lnTo>
                    <a:pt x="3781804" y="551796"/>
                  </a:lnTo>
                  <a:lnTo>
                    <a:pt x="3775951" y="509593"/>
                  </a:lnTo>
                  <a:lnTo>
                    <a:pt x="3768431" y="468881"/>
                  </a:lnTo>
                  <a:lnTo>
                    <a:pt x="3759032" y="429022"/>
                  </a:lnTo>
                  <a:lnTo>
                    <a:pt x="3747547" y="389377"/>
                  </a:lnTo>
                  <a:lnTo>
                    <a:pt x="3728138" y="342578"/>
                  </a:lnTo>
                  <a:lnTo>
                    <a:pt x="3704876" y="298012"/>
                  </a:lnTo>
                  <a:lnTo>
                    <a:pt x="3677963" y="255883"/>
                  </a:lnTo>
                  <a:lnTo>
                    <a:pt x="3647602" y="216392"/>
                  </a:lnTo>
                  <a:lnTo>
                    <a:pt x="3613995" y="179742"/>
                  </a:lnTo>
                  <a:lnTo>
                    <a:pt x="3577344" y="146135"/>
                  </a:lnTo>
                  <a:lnTo>
                    <a:pt x="3537852" y="115774"/>
                  </a:lnTo>
                  <a:lnTo>
                    <a:pt x="3495722" y="88861"/>
                  </a:lnTo>
                  <a:lnTo>
                    <a:pt x="3451155" y="65599"/>
                  </a:lnTo>
                  <a:lnTo>
                    <a:pt x="3404353" y="46190"/>
                  </a:lnTo>
                  <a:lnTo>
                    <a:pt x="3364710" y="34703"/>
                  </a:lnTo>
                  <a:lnTo>
                    <a:pt x="3324852" y="25298"/>
                  </a:lnTo>
                  <a:lnTo>
                    <a:pt x="3284141" y="17768"/>
                  </a:lnTo>
                  <a:lnTo>
                    <a:pt x="3241938" y="11903"/>
                  </a:lnTo>
                  <a:lnTo>
                    <a:pt x="3197607" y="7495"/>
                  </a:lnTo>
                  <a:lnTo>
                    <a:pt x="3150507" y="4337"/>
                  </a:lnTo>
                  <a:lnTo>
                    <a:pt x="3100003" y="2221"/>
                  </a:lnTo>
                  <a:close/>
                </a:path>
                <a:path w="3794125" h="2894329">
                  <a:moveTo>
                    <a:pt x="3045454" y="936"/>
                  </a:moveTo>
                  <a:lnTo>
                    <a:pt x="749860" y="936"/>
                  </a:lnTo>
                  <a:lnTo>
                    <a:pt x="694778" y="2221"/>
                  </a:lnTo>
                  <a:lnTo>
                    <a:pt x="3100003" y="2221"/>
                  </a:lnTo>
                  <a:lnTo>
                    <a:pt x="3045454" y="936"/>
                  </a:lnTo>
                  <a:close/>
                </a:path>
                <a:path w="3794125" h="2894329">
                  <a:moveTo>
                    <a:pt x="2851166" y="0"/>
                  </a:moveTo>
                  <a:lnTo>
                    <a:pt x="946730" y="0"/>
                  </a:lnTo>
                  <a:lnTo>
                    <a:pt x="875180" y="34"/>
                  </a:lnTo>
                  <a:lnTo>
                    <a:pt x="809775" y="277"/>
                  </a:lnTo>
                  <a:lnTo>
                    <a:pt x="749860" y="936"/>
                  </a:lnTo>
                  <a:lnTo>
                    <a:pt x="3045454" y="936"/>
                  </a:lnTo>
                  <a:lnTo>
                    <a:pt x="2851166" y="0"/>
                  </a:lnTo>
                  <a:close/>
                </a:path>
              </a:pathLst>
            </a:custGeom>
            <a:solidFill>
              <a:srgbClr val="4D76A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34955" y="7233152"/>
            <a:ext cx="1776730" cy="12026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905" algn="ctr">
              <a:lnSpc>
                <a:spcPts val="3050"/>
              </a:lnSpc>
              <a:spcBef>
                <a:spcPts val="295"/>
              </a:spcBef>
            </a:pP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users 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passwords 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27978" y="7517760"/>
            <a:ext cx="1072145" cy="2921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125958" y="8076297"/>
            <a:ext cx="1072980" cy="2921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3871694" y="3557871"/>
            <a:ext cx="2054225" cy="1558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065" marR="5080" algn="ctr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tected  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endParaRPr sz="3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85323" y="2280424"/>
            <a:ext cx="37160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5" dirty="0">
                <a:latin typeface="Arial"/>
                <a:cs typeface="Arial"/>
              </a:rPr>
              <a:t>/</a:t>
            </a:r>
            <a:r>
              <a:rPr sz="3450" b="1" spc="5" dirty="0">
                <a:latin typeface="Arial"/>
                <a:cs typeface="Arial"/>
              </a:rPr>
              <a:t>myt</a:t>
            </a:r>
            <a:r>
              <a:rPr sz="3450" b="1" dirty="0">
                <a:latin typeface="Arial"/>
                <a:cs typeface="Arial"/>
              </a:rPr>
              <a:t>op</a:t>
            </a:r>
            <a:r>
              <a:rPr sz="3450" b="1" spc="5" dirty="0">
                <a:latin typeface="Arial"/>
                <a:cs typeface="Arial"/>
              </a:rPr>
              <a:t>secretst</a:t>
            </a:r>
            <a:r>
              <a:rPr sz="3450" b="1" dirty="0">
                <a:latin typeface="Arial"/>
                <a:cs typeface="Arial"/>
              </a:rPr>
              <a:t>uff</a:t>
            </a:r>
            <a:endParaRPr sz="34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45831" y="3451370"/>
            <a:ext cx="1944370" cy="5195570"/>
          </a:xfrm>
          <a:custGeom>
            <a:avLst/>
            <a:gdLst/>
            <a:ahLst/>
            <a:cxnLst/>
            <a:rect l="l" t="t" r="r" b="b"/>
            <a:pathLst>
              <a:path w="1944370" h="5195570">
                <a:moveTo>
                  <a:pt x="1944293" y="4970234"/>
                </a:moveTo>
                <a:lnTo>
                  <a:pt x="1943112" y="4903495"/>
                </a:lnTo>
                <a:lnTo>
                  <a:pt x="1934895" y="4851070"/>
                </a:lnTo>
                <a:lnTo>
                  <a:pt x="1898459" y="4790999"/>
                </a:lnTo>
                <a:lnTo>
                  <a:pt x="1838401" y="4754575"/>
                </a:lnTo>
                <a:lnTo>
                  <a:pt x="1785975" y="4746358"/>
                </a:lnTo>
                <a:lnTo>
                  <a:pt x="1719237" y="4745177"/>
                </a:lnTo>
                <a:lnTo>
                  <a:pt x="225056" y="4745177"/>
                </a:lnTo>
                <a:lnTo>
                  <a:pt x="158318" y="4746358"/>
                </a:lnTo>
                <a:lnTo>
                  <a:pt x="105892" y="4754575"/>
                </a:lnTo>
                <a:lnTo>
                  <a:pt x="45821" y="4790999"/>
                </a:lnTo>
                <a:lnTo>
                  <a:pt x="9398" y="4851070"/>
                </a:lnTo>
                <a:lnTo>
                  <a:pt x="1181" y="4903495"/>
                </a:lnTo>
                <a:lnTo>
                  <a:pt x="0" y="4970234"/>
                </a:lnTo>
                <a:lnTo>
                  <a:pt x="152" y="5006098"/>
                </a:lnTo>
                <a:lnTo>
                  <a:pt x="3962" y="5064252"/>
                </a:lnTo>
                <a:lnTo>
                  <a:pt x="24117" y="5121834"/>
                </a:lnTo>
                <a:lnTo>
                  <a:pt x="73444" y="5171173"/>
                </a:lnTo>
                <a:lnTo>
                  <a:pt x="131038" y="5191315"/>
                </a:lnTo>
                <a:lnTo>
                  <a:pt x="189179" y="5195138"/>
                </a:lnTo>
                <a:lnTo>
                  <a:pt x="225056" y="5195278"/>
                </a:lnTo>
                <a:lnTo>
                  <a:pt x="1719237" y="5195278"/>
                </a:lnTo>
                <a:lnTo>
                  <a:pt x="1785975" y="5194109"/>
                </a:lnTo>
                <a:lnTo>
                  <a:pt x="1838401" y="5185880"/>
                </a:lnTo>
                <a:lnTo>
                  <a:pt x="1898459" y="5149456"/>
                </a:lnTo>
                <a:lnTo>
                  <a:pt x="1934895" y="5089398"/>
                </a:lnTo>
                <a:lnTo>
                  <a:pt x="1943112" y="5036959"/>
                </a:lnTo>
                <a:lnTo>
                  <a:pt x="1944293" y="4970234"/>
                </a:lnTo>
                <a:close/>
              </a:path>
              <a:path w="1944370" h="5195570">
                <a:moveTo>
                  <a:pt x="1944293" y="4371924"/>
                </a:moveTo>
                <a:lnTo>
                  <a:pt x="1943112" y="4305185"/>
                </a:lnTo>
                <a:lnTo>
                  <a:pt x="1934895" y="4252760"/>
                </a:lnTo>
                <a:lnTo>
                  <a:pt x="1898459" y="4192701"/>
                </a:lnTo>
                <a:lnTo>
                  <a:pt x="1838401" y="4156265"/>
                </a:lnTo>
                <a:lnTo>
                  <a:pt x="1785975" y="4148048"/>
                </a:lnTo>
                <a:lnTo>
                  <a:pt x="1719237" y="4146867"/>
                </a:lnTo>
                <a:lnTo>
                  <a:pt x="225056" y="4146867"/>
                </a:lnTo>
                <a:lnTo>
                  <a:pt x="158318" y="4148048"/>
                </a:lnTo>
                <a:lnTo>
                  <a:pt x="105892" y="4156265"/>
                </a:lnTo>
                <a:lnTo>
                  <a:pt x="45821" y="4192701"/>
                </a:lnTo>
                <a:lnTo>
                  <a:pt x="9398" y="4252760"/>
                </a:lnTo>
                <a:lnTo>
                  <a:pt x="1181" y="4305185"/>
                </a:lnTo>
                <a:lnTo>
                  <a:pt x="0" y="4371924"/>
                </a:lnTo>
                <a:lnTo>
                  <a:pt x="152" y="4407801"/>
                </a:lnTo>
                <a:lnTo>
                  <a:pt x="3962" y="4465942"/>
                </a:lnTo>
                <a:lnTo>
                  <a:pt x="24117" y="4523537"/>
                </a:lnTo>
                <a:lnTo>
                  <a:pt x="73444" y="4572863"/>
                </a:lnTo>
                <a:lnTo>
                  <a:pt x="131038" y="4593006"/>
                </a:lnTo>
                <a:lnTo>
                  <a:pt x="189179" y="4596828"/>
                </a:lnTo>
                <a:lnTo>
                  <a:pt x="225056" y="4596981"/>
                </a:lnTo>
                <a:lnTo>
                  <a:pt x="1719237" y="4596981"/>
                </a:lnTo>
                <a:lnTo>
                  <a:pt x="1785975" y="4595800"/>
                </a:lnTo>
                <a:lnTo>
                  <a:pt x="1838401" y="4587570"/>
                </a:lnTo>
                <a:lnTo>
                  <a:pt x="1898459" y="4551146"/>
                </a:lnTo>
                <a:lnTo>
                  <a:pt x="1934895" y="4491088"/>
                </a:lnTo>
                <a:lnTo>
                  <a:pt x="1943112" y="4438662"/>
                </a:lnTo>
                <a:lnTo>
                  <a:pt x="1944293" y="4371924"/>
                </a:lnTo>
                <a:close/>
              </a:path>
              <a:path w="1944370" h="5195570">
                <a:moveTo>
                  <a:pt x="1944293" y="823353"/>
                </a:moveTo>
                <a:lnTo>
                  <a:pt x="1943112" y="756627"/>
                </a:lnTo>
                <a:lnTo>
                  <a:pt x="1934895" y="704189"/>
                </a:lnTo>
                <a:lnTo>
                  <a:pt x="1898459" y="644131"/>
                </a:lnTo>
                <a:lnTo>
                  <a:pt x="1838401" y="607707"/>
                </a:lnTo>
                <a:lnTo>
                  <a:pt x="1785975" y="599478"/>
                </a:lnTo>
                <a:lnTo>
                  <a:pt x="1719237" y="598309"/>
                </a:lnTo>
                <a:lnTo>
                  <a:pt x="225056" y="598309"/>
                </a:lnTo>
                <a:lnTo>
                  <a:pt x="158318" y="599478"/>
                </a:lnTo>
                <a:lnTo>
                  <a:pt x="105892" y="607707"/>
                </a:lnTo>
                <a:lnTo>
                  <a:pt x="45821" y="644131"/>
                </a:lnTo>
                <a:lnTo>
                  <a:pt x="9398" y="704189"/>
                </a:lnTo>
                <a:lnTo>
                  <a:pt x="1181" y="756627"/>
                </a:lnTo>
                <a:lnTo>
                  <a:pt x="0" y="823353"/>
                </a:lnTo>
                <a:lnTo>
                  <a:pt x="152" y="859231"/>
                </a:lnTo>
                <a:lnTo>
                  <a:pt x="3962" y="917371"/>
                </a:lnTo>
                <a:lnTo>
                  <a:pt x="24117" y="974966"/>
                </a:lnTo>
                <a:lnTo>
                  <a:pt x="73444" y="1024293"/>
                </a:lnTo>
                <a:lnTo>
                  <a:pt x="131038" y="1044448"/>
                </a:lnTo>
                <a:lnTo>
                  <a:pt x="189179" y="1048258"/>
                </a:lnTo>
                <a:lnTo>
                  <a:pt x="225056" y="1048410"/>
                </a:lnTo>
                <a:lnTo>
                  <a:pt x="1719237" y="1048410"/>
                </a:lnTo>
                <a:lnTo>
                  <a:pt x="1785975" y="1047229"/>
                </a:lnTo>
                <a:lnTo>
                  <a:pt x="1838401" y="1039012"/>
                </a:lnTo>
                <a:lnTo>
                  <a:pt x="1898459" y="1002588"/>
                </a:lnTo>
                <a:lnTo>
                  <a:pt x="1934895" y="942517"/>
                </a:lnTo>
                <a:lnTo>
                  <a:pt x="1943112" y="890092"/>
                </a:lnTo>
                <a:lnTo>
                  <a:pt x="1944293" y="823353"/>
                </a:lnTo>
                <a:close/>
              </a:path>
              <a:path w="1944370" h="5195570">
                <a:moveTo>
                  <a:pt x="1944293" y="225056"/>
                </a:moveTo>
                <a:lnTo>
                  <a:pt x="1943112" y="158318"/>
                </a:lnTo>
                <a:lnTo>
                  <a:pt x="1934895" y="105879"/>
                </a:lnTo>
                <a:lnTo>
                  <a:pt x="1898459" y="45821"/>
                </a:lnTo>
                <a:lnTo>
                  <a:pt x="1838401" y="9398"/>
                </a:lnTo>
                <a:lnTo>
                  <a:pt x="1785975" y="1168"/>
                </a:lnTo>
                <a:lnTo>
                  <a:pt x="1719237" y="0"/>
                </a:lnTo>
                <a:lnTo>
                  <a:pt x="225056" y="0"/>
                </a:lnTo>
                <a:lnTo>
                  <a:pt x="158318" y="1168"/>
                </a:lnTo>
                <a:lnTo>
                  <a:pt x="105892" y="9398"/>
                </a:lnTo>
                <a:lnTo>
                  <a:pt x="45821" y="45821"/>
                </a:lnTo>
                <a:lnTo>
                  <a:pt x="9398" y="105879"/>
                </a:lnTo>
                <a:lnTo>
                  <a:pt x="1181" y="158318"/>
                </a:lnTo>
                <a:lnTo>
                  <a:pt x="0" y="225056"/>
                </a:lnTo>
                <a:lnTo>
                  <a:pt x="152" y="260921"/>
                </a:lnTo>
                <a:lnTo>
                  <a:pt x="3962" y="319074"/>
                </a:lnTo>
                <a:lnTo>
                  <a:pt x="24117" y="376656"/>
                </a:lnTo>
                <a:lnTo>
                  <a:pt x="73444" y="425983"/>
                </a:lnTo>
                <a:lnTo>
                  <a:pt x="131038" y="446138"/>
                </a:lnTo>
                <a:lnTo>
                  <a:pt x="189179" y="449961"/>
                </a:lnTo>
                <a:lnTo>
                  <a:pt x="225056" y="450100"/>
                </a:lnTo>
                <a:lnTo>
                  <a:pt x="1719237" y="450100"/>
                </a:lnTo>
                <a:lnTo>
                  <a:pt x="1785975" y="448932"/>
                </a:lnTo>
                <a:lnTo>
                  <a:pt x="1838401" y="440702"/>
                </a:lnTo>
                <a:lnTo>
                  <a:pt x="1898459" y="404279"/>
                </a:lnTo>
                <a:lnTo>
                  <a:pt x="1934895" y="344220"/>
                </a:lnTo>
                <a:lnTo>
                  <a:pt x="1943112" y="291782"/>
                </a:lnTo>
                <a:lnTo>
                  <a:pt x="1944293" y="225056"/>
                </a:lnTo>
                <a:close/>
              </a:path>
            </a:pathLst>
          </a:custGeom>
          <a:solidFill>
            <a:srgbClr val="D6D3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10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4437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10" dirty="0"/>
              <a:t>i</a:t>
            </a:r>
            <a:r>
              <a:rPr sz="6500" spc="500" dirty="0"/>
              <a:t>n</a:t>
            </a:r>
            <a:r>
              <a:rPr sz="6500" spc="-430" dirty="0"/>
              <a:t> </a:t>
            </a:r>
            <a:r>
              <a:rPr sz="6500" spc="180" dirty="0"/>
              <a:t>Action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002254" y="2459501"/>
            <a:ext cx="3846829" cy="6390005"/>
            <a:chOff x="1002254" y="2459501"/>
            <a:chExt cx="3846829" cy="6390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41" y="2485854"/>
              <a:ext cx="3793698" cy="63368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607" y="2485854"/>
              <a:ext cx="3794125" cy="6337300"/>
            </a:xfrm>
            <a:custGeom>
              <a:avLst/>
              <a:gdLst/>
              <a:ahLst/>
              <a:cxnLst/>
              <a:rect l="l" t="t" r="r" b="b"/>
              <a:pathLst>
                <a:path w="3794125" h="6337300">
                  <a:moveTo>
                    <a:pt x="942572" y="0"/>
                  </a:moveTo>
                  <a:lnTo>
                    <a:pt x="2851194" y="0"/>
                  </a:lnTo>
                  <a:lnTo>
                    <a:pt x="2921703" y="34"/>
                  </a:lnTo>
                  <a:lnTo>
                    <a:pt x="2986253" y="277"/>
                  </a:lnTo>
                  <a:lnTo>
                    <a:pt x="3045484" y="936"/>
                  </a:lnTo>
                  <a:lnTo>
                    <a:pt x="3100033" y="2221"/>
                  </a:lnTo>
                  <a:lnTo>
                    <a:pt x="3150538" y="4337"/>
                  </a:lnTo>
                  <a:lnTo>
                    <a:pt x="3197638" y="7495"/>
                  </a:lnTo>
                  <a:lnTo>
                    <a:pt x="3241970" y="11903"/>
                  </a:lnTo>
                  <a:lnTo>
                    <a:pt x="3284173" y="17768"/>
                  </a:lnTo>
                  <a:lnTo>
                    <a:pt x="3324886" y="25298"/>
                  </a:lnTo>
                  <a:lnTo>
                    <a:pt x="3364745" y="34703"/>
                  </a:lnTo>
                  <a:lnTo>
                    <a:pt x="3404389" y="46190"/>
                  </a:lnTo>
                  <a:lnTo>
                    <a:pt x="3451188" y="65599"/>
                  </a:lnTo>
                  <a:lnTo>
                    <a:pt x="3495754" y="88862"/>
                  </a:lnTo>
                  <a:lnTo>
                    <a:pt x="3537884" y="115774"/>
                  </a:lnTo>
                  <a:lnTo>
                    <a:pt x="3577375" y="146135"/>
                  </a:lnTo>
                  <a:lnTo>
                    <a:pt x="3614025" y="179742"/>
                  </a:lnTo>
                  <a:lnTo>
                    <a:pt x="3647632" y="216392"/>
                  </a:lnTo>
                  <a:lnTo>
                    <a:pt x="3677993" y="255883"/>
                  </a:lnTo>
                  <a:lnTo>
                    <a:pt x="3704906" y="298013"/>
                  </a:lnTo>
                  <a:lnTo>
                    <a:pt x="3728168" y="342578"/>
                  </a:lnTo>
                  <a:lnTo>
                    <a:pt x="3747578" y="389378"/>
                  </a:lnTo>
                  <a:lnTo>
                    <a:pt x="3759064" y="429025"/>
                  </a:lnTo>
                  <a:lnTo>
                    <a:pt x="3768469" y="468906"/>
                  </a:lnTo>
                  <a:lnTo>
                    <a:pt x="3776000" y="509678"/>
                  </a:lnTo>
                  <a:lnTo>
                    <a:pt x="3781864" y="551998"/>
                  </a:lnTo>
                  <a:lnTo>
                    <a:pt x="3786272" y="596523"/>
                  </a:lnTo>
                  <a:lnTo>
                    <a:pt x="3789430" y="643909"/>
                  </a:lnTo>
                  <a:lnTo>
                    <a:pt x="3791547" y="694814"/>
                  </a:lnTo>
                  <a:lnTo>
                    <a:pt x="3792831" y="749895"/>
                  </a:lnTo>
                  <a:lnTo>
                    <a:pt x="3793490" y="809809"/>
                  </a:lnTo>
                  <a:lnTo>
                    <a:pt x="3793733" y="875212"/>
                  </a:lnTo>
                  <a:lnTo>
                    <a:pt x="3793768" y="946763"/>
                  </a:lnTo>
                  <a:lnTo>
                    <a:pt x="3793768" y="5394275"/>
                  </a:lnTo>
                  <a:lnTo>
                    <a:pt x="3793733" y="5464783"/>
                  </a:lnTo>
                  <a:lnTo>
                    <a:pt x="3793490" y="5529334"/>
                  </a:lnTo>
                  <a:lnTo>
                    <a:pt x="3792831" y="5588564"/>
                  </a:lnTo>
                  <a:lnTo>
                    <a:pt x="3791547" y="5643113"/>
                  </a:lnTo>
                  <a:lnTo>
                    <a:pt x="3789430" y="5693619"/>
                  </a:lnTo>
                  <a:lnTo>
                    <a:pt x="3786272" y="5740718"/>
                  </a:lnTo>
                  <a:lnTo>
                    <a:pt x="3781864" y="5785051"/>
                  </a:lnTo>
                  <a:lnTo>
                    <a:pt x="3776000" y="5827254"/>
                  </a:lnTo>
                  <a:lnTo>
                    <a:pt x="3768469" y="5867966"/>
                  </a:lnTo>
                  <a:lnTo>
                    <a:pt x="3759064" y="5907825"/>
                  </a:lnTo>
                  <a:lnTo>
                    <a:pt x="3747578" y="5947470"/>
                  </a:lnTo>
                  <a:lnTo>
                    <a:pt x="3728168" y="5994269"/>
                  </a:lnTo>
                  <a:lnTo>
                    <a:pt x="3704906" y="6038835"/>
                  </a:lnTo>
                  <a:lnTo>
                    <a:pt x="3677993" y="6080964"/>
                  </a:lnTo>
                  <a:lnTo>
                    <a:pt x="3647632" y="6120455"/>
                  </a:lnTo>
                  <a:lnTo>
                    <a:pt x="3614025" y="6157105"/>
                  </a:lnTo>
                  <a:lnTo>
                    <a:pt x="3577375" y="6190712"/>
                  </a:lnTo>
                  <a:lnTo>
                    <a:pt x="3537884" y="6221073"/>
                  </a:lnTo>
                  <a:lnTo>
                    <a:pt x="3495754" y="6247985"/>
                  </a:lnTo>
                  <a:lnTo>
                    <a:pt x="3451188" y="6271248"/>
                  </a:lnTo>
                  <a:lnTo>
                    <a:pt x="3404389" y="6290657"/>
                  </a:lnTo>
                  <a:lnTo>
                    <a:pt x="3364742" y="6302144"/>
                  </a:lnTo>
                  <a:lnTo>
                    <a:pt x="3324860" y="6311549"/>
                  </a:lnTo>
                  <a:lnTo>
                    <a:pt x="3284088" y="6319079"/>
                  </a:lnTo>
                  <a:lnTo>
                    <a:pt x="3241769" y="6324944"/>
                  </a:lnTo>
                  <a:lnTo>
                    <a:pt x="3197244" y="6329351"/>
                  </a:lnTo>
                  <a:lnTo>
                    <a:pt x="3149858" y="6332509"/>
                  </a:lnTo>
                  <a:lnTo>
                    <a:pt x="3098953" y="6334626"/>
                  </a:lnTo>
                  <a:lnTo>
                    <a:pt x="3043872" y="6335910"/>
                  </a:lnTo>
                  <a:lnTo>
                    <a:pt x="2983958" y="6336570"/>
                  </a:lnTo>
                  <a:lnTo>
                    <a:pt x="2918554" y="6336813"/>
                  </a:lnTo>
                  <a:lnTo>
                    <a:pt x="2847004" y="6336847"/>
                  </a:lnTo>
                  <a:lnTo>
                    <a:pt x="942572" y="6336847"/>
                  </a:lnTo>
                  <a:lnTo>
                    <a:pt x="872064" y="6336813"/>
                  </a:lnTo>
                  <a:lnTo>
                    <a:pt x="807513" y="6336570"/>
                  </a:lnTo>
                  <a:lnTo>
                    <a:pt x="748283" y="6335910"/>
                  </a:lnTo>
                  <a:lnTo>
                    <a:pt x="693734" y="6334626"/>
                  </a:lnTo>
                  <a:lnTo>
                    <a:pt x="643229" y="6332509"/>
                  </a:lnTo>
                  <a:lnTo>
                    <a:pt x="596129" y="6329351"/>
                  </a:lnTo>
                  <a:lnTo>
                    <a:pt x="551797" y="6324944"/>
                  </a:lnTo>
                  <a:lnTo>
                    <a:pt x="509593" y="6319079"/>
                  </a:lnTo>
                  <a:lnTo>
                    <a:pt x="468881" y="6311549"/>
                  </a:lnTo>
                  <a:lnTo>
                    <a:pt x="429022" y="6302144"/>
                  </a:lnTo>
                  <a:lnTo>
                    <a:pt x="389378" y="6290657"/>
                  </a:lnTo>
                  <a:lnTo>
                    <a:pt x="342578" y="6271248"/>
                  </a:lnTo>
                  <a:lnTo>
                    <a:pt x="298013" y="6247985"/>
                  </a:lnTo>
                  <a:lnTo>
                    <a:pt x="255883" y="6221073"/>
                  </a:lnTo>
                  <a:lnTo>
                    <a:pt x="216392" y="6190712"/>
                  </a:lnTo>
                  <a:lnTo>
                    <a:pt x="179742" y="6157105"/>
                  </a:lnTo>
                  <a:lnTo>
                    <a:pt x="146135" y="6120455"/>
                  </a:lnTo>
                  <a:lnTo>
                    <a:pt x="115774" y="6080964"/>
                  </a:lnTo>
                  <a:lnTo>
                    <a:pt x="88862" y="6038835"/>
                  </a:lnTo>
                  <a:lnTo>
                    <a:pt x="65599" y="5994269"/>
                  </a:lnTo>
                  <a:lnTo>
                    <a:pt x="46190" y="5947470"/>
                  </a:lnTo>
                  <a:lnTo>
                    <a:pt x="34703" y="5907822"/>
                  </a:lnTo>
                  <a:lnTo>
                    <a:pt x="25298" y="5867941"/>
                  </a:lnTo>
                  <a:lnTo>
                    <a:pt x="17768" y="5827169"/>
                  </a:lnTo>
                  <a:lnTo>
                    <a:pt x="11903" y="5784849"/>
                  </a:lnTo>
                  <a:lnTo>
                    <a:pt x="7495" y="5740325"/>
                  </a:lnTo>
                  <a:lnTo>
                    <a:pt x="4337" y="5692939"/>
                  </a:lnTo>
                  <a:lnTo>
                    <a:pt x="2221" y="5642033"/>
                  </a:lnTo>
                  <a:lnTo>
                    <a:pt x="936" y="5586953"/>
                  </a:lnTo>
                  <a:lnTo>
                    <a:pt x="277" y="5527039"/>
                  </a:lnTo>
                  <a:lnTo>
                    <a:pt x="34" y="5461635"/>
                  </a:lnTo>
                  <a:lnTo>
                    <a:pt x="0" y="5390085"/>
                  </a:lnTo>
                  <a:lnTo>
                    <a:pt x="0" y="942572"/>
                  </a:lnTo>
                  <a:lnTo>
                    <a:pt x="34" y="872064"/>
                  </a:lnTo>
                  <a:lnTo>
                    <a:pt x="277" y="807513"/>
                  </a:lnTo>
                  <a:lnTo>
                    <a:pt x="936" y="748283"/>
                  </a:lnTo>
                  <a:lnTo>
                    <a:pt x="2221" y="693734"/>
                  </a:lnTo>
                  <a:lnTo>
                    <a:pt x="4337" y="643229"/>
                  </a:lnTo>
                  <a:lnTo>
                    <a:pt x="7495" y="596129"/>
                  </a:lnTo>
                  <a:lnTo>
                    <a:pt x="11903" y="551797"/>
                  </a:lnTo>
                  <a:lnTo>
                    <a:pt x="17768" y="509593"/>
                  </a:lnTo>
                  <a:lnTo>
                    <a:pt x="25298" y="468881"/>
                  </a:lnTo>
                  <a:lnTo>
                    <a:pt x="34703" y="429022"/>
                  </a:lnTo>
                  <a:lnTo>
                    <a:pt x="46190" y="389378"/>
                  </a:lnTo>
                  <a:lnTo>
                    <a:pt x="65599" y="342578"/>
                  </a:lnTo>
                  <a:lnTo>
                    <a:pt x="88862" y="298013"/>
                  </a:lnTo>
                  <a:lnTo>
                    <a:pt x="115774" y="255883"/>
                  </a:lnTo>
                  <a:lnTo>
                    <a:pt x="146135" y="216392"/>
                  </a:lnTo>
                  <a:lnTo>
                    <a:pt x="179742" y="179742"/>
                  </a:lnTo>
                  <a:lnTo>
                    <a:pt x="216392" y="146135"/>
                  </a:lnTo>
                  <a:lnTo>
                    <a:pt x="255883" y="115774"/>
                  </a:lnTo>
                  <a:lnTo>
                    <a:pt x="298013" y="88862"/>
                  </a:lnTo>
                  <a:lnTo>
                    <a:pt x="342578" y="65599"/>
                  </a:lnTo>
                  <a:lnTo>
                    <a:pt x="389378" y="46190"/>
                  </a:lnTo>
                  <a:lnTo>
                    <a:pt x="429025" y="34703"/>
                  </a:lnTo>
                  <a:lnTo>
                    <a:pt x="468906" y="25298"/>
                  </a:lnTo>
                  <a:lnTo>
                    <a:pt x="509678" y="17768"/>
                  </a:lnTo>
                  <a:lnTo>
                    <a:pt x="551998" y="11903"/>
                  </a:lnTo>
                  <a:lnTo>
                    <a:pt x="596523" y="7495"/>
                  </a:lnTo>
                  <a:lnTo>
                    <a:pt x="643909" y="4337"/>
                  </a:lnTo>
                  <a:lnTo>
                    <a:pt x="694814" y="2221"/>
                  </a:lnTo>
                  <a:lnTo>
                    <a:pt x="749895" y="936"/>
                  </a:lnTo>
                  <a:lnTo>
                    <a:pt x="809809" y="277"/>
                  </a:lnTo>
                  <a:lnTo>
                    <a:pt x="875212" y="34"/>
                  </a:lnTo>
                  <a:lnTo>
                    <a:pt x="946763" y="0"/>
                  </a:lnTo>
                  <a:lnTo>
                    <a:pt x="942572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35937" y="4552606"/>
            <a:ext cx="2381250" cy="21240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-5080" algn="ctr">
              <a:lnSpc>
                <a:spcPts val="5440"/>
              </a:lnSpc>
              <a:spcBef>
                <a:spcPts val="400"/>
              </a:spcBef>
            </a:pPr>
            <a:r>
              <a:rPr sz="4700" b="1" spc="-5" dirty="0">
                <a:solidFill>
                  <a:srgbClr val="FFFFFF"/>
                </a:solidFill>
                <a:latin typeface="Arial"/>
                <a:cs typeface="Arial"/>
              </a:rPr>
              <a:t>Spring </a:t>
            </a:r>
            <a:r>
              <a:rPr sz="4700" b="1" dirty="0">
                <a:solidFill>
                  <a:srgbClr val="FFFFFF"/>
                </a:solidFill>
                <a:latin typeface="Arial"/>
                <a:cs typeface="Arial"/>
              </a:rPr>
              <a:t> Sec</a:t>
            </a:r>
            <a:r>
              <a:rPr sz="47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7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7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700" b="1" dirty="0">
                <a:solidFill>
                  <a:srgbClr val="FFFFFF"/>
                </a:solidFill>
                <a:latin typeface="Arial"/>
                <a:cs typeface="Arial"/>
              </a:rPr>
              <a:t>ty  </a:t>
            </a:r>
            <a:r>
              <a:rPr sz="4700" b="1" spc="-5" dirty="0">
                <a:solidFill>
                  <a:srgbClr val="FFFFFF"/>
                </a:solidFill>
                <a:latin typeface="Arial"/>
                <a:cs typeface="Arial"/>
              </a:rPr>
              <a:t>Filters</a:t>
            </a:r>
            <a:endParaRPr sz="4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53346" y="565427"/>
            <a:ext cx="14704694" cy="9918700"/>
            <a:chOff x="1953346" y="565427"/>
            <a:chExt cx="14704694" cy="9918700"/>
          </a:xfrm>
        </p:grpSpPr>
        <p:sp>
          <p:nvSpPr>
            <p:cNvPr id="8" name="object 8"/>
            <p:cNvSpPr/>
            <p:nvPr/>
          </p:nvSpPr>
          <p:spPr>
            <a:xfrm>
              <a:off x="1953336" y="3056642"/>
              <a:ext cx="1944370" cy="5195570"/>
            </a:xfrm>
            <a:custGeom>
              <a:avLst/>
              <a:gdLst/>
              <a:ahLst/>
              <a:cxnLst/>
              <a:rect l="l" t="t" r="r" b="b"/>
              <a:pathLst>
                <a:path w="1944370" h="5195570">
                  <a:moveTo>
                    <a:pt x="1944293" y="4970234"/>
                  </a:moveTo>
                  <a:lnTo>
                    <a:pt x="1943112" y="4903495"/>
                  </a:lnTo>
                  <a:lnTo>
                    <a:pt x="1934895" y="4851070"/>
                  </a:lnTo>
                  <a:lnTo>
                    <a:pt x="1898472" y="4791011"/>
                  </a:lnTo>
                  <a:lnTo>
                    <a:pt x="1838401" y="4754575"/>
                  </a:lnTo>
                  <a:lnTo>
                    <a:pt x="1785975" y="4746358"/>
                  </a:lnTo>
                  <a:lnTo>
                    <a:pt x="1719237" y="4745177"/>
                  </a:lnTo>
                  <a:lnTo>
                    <a:pt x="225056" y="4745177"/>
                  </a:lnTo>
                  <a:lnTo>
                    <a:pt x="158318" y="4746358"/>
                  </a:lnTo>
                  <a:lnTo>
                    <a:pt x="105892" y="4754575"/>
                  </a:lnTo>
                  <a:lnTo>
                    <a:pt x="45834" y="4791011"/>
                  </a:lnTo>
                  <a:lnTo>
                    <a:pt x="9398" y="4851070"/>
                  </a:lnTo>
                  <a:lnTo>
                    <a:pt x="1181" y="4903495"/>
                  </a:lnTo>
                  <a:lnTo>
                    <a:pt x="0" y="4970234"/>
                  </a:lnTo>
                  <a:lnTo>
                    <a:pt x="152" y="5006098"/>
                  </a:lnTo>
                  <a:lnTo>
                    <a:pt x="3975" y="5064252"/>
                  </a:lnTo>
                  <a:lnTo>
                    <a:pt x="24117" y="5121834"/>
                  </a:lnTo>
                  <a:lnTo>
                    <a:pt x="73444" y="5171173"/>
                  </a:lnTo>
                  <a:lnTo>
                    <a:pt x="131038" y="5191315"/>
                  </a:lnTo>
                  <a:lnTo>
                    <a:pt x="189179" y="5195138"/>
                  </a:lnTo>
                  <a:lnTo>
                    <a:pt x="225056" y="5195278"/>
                  </a:lnTo>
                  <a:lnTo>
                    <a:pt x="1719237" y="5195278"/>
                  </a:lnTo>
                  <a:lnTo>
                    <a:pt x="1785975" y="5194109"/>
                  </a:lnTo>
                  <a:lnTo>
                    <a:pt x="1838401" y="5185880"/>
                  </a:lnTo>
                  <a:lnTo>
                    <a:pt x="1898472" y="5149456"/>
                  </a:lnTo>
                  <a:lnTo>
                    <a:pt x="1934895" y="5089398"/>
                  </a:lnTo>
                  <a:lnTo>
                    <a:pt x="1943112" y="5036959"/>
                  </a:lnTo>
                  <a:lnTo>
                    <a:pt x="1944293" y="4970234"/>
                  </a:lnTo>
                  <a:close/>
                </a:path>
                <a:path w="1944370" h="5195570">
                  <a:moveTo>
                    <a:pt x="1944293" y="4371924"/>
                  </a:moveTo>
                  <a:lnTo>
                    <a:pt x="1943112" y="4305185"/>
                  </a:lnTo>
                  <a:lnTo>
                    <a:pt x="1934895" y="4252760"/>
                  </a:lnTo>
                  <a:lnTo>
                    <a:pt x="1898472" y="4192701"/>
                  </a:lnTo>
                  <a:lnTo>
                    <a:pt x="1838401" y="4156278"/>
                  </a:lnTo>
                  <a:lnTo>
                    <a:pt x="1785975" y="4148048"/>
                  </a:lnTo>
                  <a:lnTo>
                    <a:pt x="1719237" y="4146880"/>
                  </a:lnTo>
                  <a:lnTo>
                    <a:pt x="225056" y="4146880"/>
                  </a:lnTo>
                  <a:lnTo>
                    <a:pt x="158318" y="4148048"/>
                  </a:lnTo>
                  <a:lnTo>
                    <a:pt x="105892" y="4156278"/>
                  </a:lnTo>
                  <a:lnTo>
                    <a:pt x="45834" y="4192701"/>
                  </a:lnTo>
                  <a:lnTo>
                    <a:pt x="9398" y="4252760"/>
                  </a:lnTo>
                  <a:lnTo>
                    <a:pt x="1181" y="4305185"/>
                  </a:lnTo>
                  <a:lnTo>
                    <a:pt x="0" y="4371924"/>
                  </a:lnTo>
                  <a:lnTo>
                    <a:pt x="152" y="4407801"/>
                  </a:lnTo>
                  <a:lnTo>
                    <a:pt x="3975" y="4465942"/>
                  </a:lnTo>
                  <a:lnTo>
                    <a:pt x="24117" y="4523537"/>
                  </a:lnTo>
                  <a:lnTo>
                    <a:pt x="73444" y="4572863"/>
                  </a:lnTo>
                  <a:lnTo>
                    <a:pt x="131038" y="4593006"/>
                  </a:lnTo>
                  <a:lnTo>
                    <a:pt x="189179" y="4596828"/>
                  </a:lnTo>
                  <a:lnTo>
                    <a:pt x="225056" y="4596981"/>
                  </a:lnTo>
                  <a:lnTo>
                    <a:pt x="1719237" y="4596981"/>
                  </a:lnTo>
                  <a:lnTo>
                    <a:pt x="1785975" y="4595800"/>
                  </a:lnTo>
                  <a:lnTo>
                    <a:pt x="1838401" y="4587583"/>
                  </a:lnTo>
                  <a:lnTo>
                    <a:pt x="1898472" y="4551146"/>
                  </a:lnTo>
                  <a:lnTo>
                    <a:pt x="1934895" y="4491088"/>
                  </a:lnTo>
                  <a:lnTo>
                    <a:pt x="1943112" y="4438662"/>
                  </a:lnTo>
                  <a:lnTo>
                    <a:pt x="1944293" y="4371924"/>
                  </a:lnTo>
                  <a:close/>
                </a:path>
                <a:path w="1944370" h="5195570">
                  <a:moveTo>
                    <a:pt x="1944293" y="823353"/>
                  </a:moveTo>
                  <a:lnTo>
                    <a:pt x="1943112" y="756627"/>
                  </a:lnTo>
                  <a:lnTo>
                    <a:pt x="1934895" y="704189"/>
                  </a:lnTo>
                  <a:lnTo>
                    <a:pt x="1898472" y="644131"/>
                  </a:lnTo>
                  <a:lnTo>
                    <a:pt x="1838401" y="607707"/>
                  </a:lnTo>
                  <a:lnTo>
                    <a:pt x="1785975" y="599478"/>
                  </a:lnTo>
                  <a:lnTo>
                    <a:pt x="1719237" y="598309"/>
                  </a:lnTo>
                  <a:lnTo>
                    <a:pt x="225056" y="598309"/>
                  </a:lnTo>
                  <a:lnTo>
                    <a:pt x="158318" y="599478"/>
                  </a:lnTo>
                  <a:lnTo>
                    <a:pt x="105892" y="607707"/>
                  </a:lnTo>
                  <a:lnTo>
                    <a:pt x="45834" y="644131"/>
                  </a:lnTo>
                  <a:lnTo>
                    <a:pt x="9398" y="704189"/>
                  </a:lnTo>
                  <a:lnTo>
                    <a:pt x="1181" y="756627"/>
                  </a:lnTo>
                  <a:lnTo>
                    <a:pt x="0" y="823353"/>
                  </a:lnTo>
                  <a:lnTo>
                    <a:pt x="152" y="859231"/>
                  </a:lnTo>
                  <a:lnTo>
                    <a:pt x="3975" y="917384"/>
                  </a:lnTo>
                  <a:lnTo>
                    <a:pt x="24117" y="974966"/>
                  </a:lnTo>
                  <a:lnTo>
                    <a:pt x="73444" y="1024293"/>
                  </a:lnTo>
                  <a:lnTo>
                    <a:pt x="131038" y="1044448"/>
                  </a:lnTo>
                  <a:lnTo>
                    <a:pt x="189179" y="1048258"/>
                  </a:lnTo>
                  <a:lnTo>
                    <a:pt x="225056" y="1048410"/>
                  </a:lnTo>
                  <a:lnTo>
                    <a:pt x="1719237" y="1048410"/>
                  </a:lnTo>
                  <a:lnTo>
                    <a:pt x="1785975" y="1047229"/>
                  </a:lnTo>
                  <a:lnTo>
                    <a:pt x="1838401" y="1039012"/>
                  </a:lnTo>
                  <a:lnTo>
                    <a:pt x="1898472" y="1002588"/>
                  </a:lnTo>
                  <a:lnTo>
                    <a:pt x="1934895" y="942517"/>
                  </a:lnTo>
                  <a:lnTo>
                    <a:pt x="1943112" y="890092"/>
                  </a:lnTo>
                  <a:lnTo>
                    <a:pt x="1944293" y="823353"/>
                  </a:lnTo>
                  <a:close/>
                </a:path>
                <a:path w="1944370" h="5195570">
                  <a:moveTo>
                    <a:pt x="1944293" y="225056"/>
                  </a:moveTo>
                  <a:lnTo>
                    <a:pt x="1943112" y="158318"/>
                  </a:lnTo>
                  <a:lnTo>
                    <a:pt x="1934895" y="105892"/>
                  </a:lnTo>
                  <a:lnTo>
                    <a:pt x="1898472" y="45821"/>
                  </a:lnTo>
                  <a:lnTo>
                    <a:pt x="1838401" y="9398"/>
                  </a:lnTo>
                  <a:lnTo>
                    <a:pt x="1785975" y="1181"/>
                  </a:lnTo>
                  <a:lnTo>
                    <a:pt x="1719237" y="0"/>
                  </a:lnTo>
                  <a:lnTo>
                    <a:pt x="225056" y="0"/>
                  </a:lnTo>
                  <a:lnTo>
                    <a:pt x="158318" y="1181"/>
                  </a:lnTo>
                  <a:lnTo>
                    <a:pt x="105892" y="9398"/>
                  </a:lnTo>
                  <a:lnTo>
                    <a:pt x="45834" y="45821"/>
                  </a:lnTo>
                  <a:lnTo>
                    <a:pt x="9398" y="105892"/>
                  </a:lnTo>
                  <a:lnTo>
                    <a:pt x="1181" y="158318"/>
                  </a:lnTo>
                  <a:lnTo>
                    <a:pt x="0" y="225056"/>
                  </a:lnTo>
                  <a:lnTo>
                    <a:pt x="152" y="260921"/>
                  </a:lnTo>
                  <a:lnTo>
                    <a:pt x="3975" y="319074"/>
                  </a:lnTo>
                  <a:lnTo>
                    <a:pt x="24117" y="376656"/>
                  </a:lnTo>
                  <a:lnTo>
                    <a:pt x="73444" y="425983"/>
                  </a:lnTo>
                  <a:lnTo>
                    <a:pt x="131038" y="446138"/>
                  </a:lnTo>
                  <a:lnTo>
                    <a:pt x="189179" y="449961"/>
                  </a:lnTo>
                  <a:lnTo>
                    <a:pt x="225056" y="450100"/>
                  </a:lnTo>
                  <a:lnTo>
                    <a:pt x="1719237" y="450100"/>
                  </a:lnTo>
                  <a:lnTo>
                    <a:pt x="1785975" y="448932"/>
                  </a:lnTo>
                  <a:lnTo>
                    <a:pt x="1838401" y="440702"/>
                  </a:lnTo>
                  <a:lnTo>
                    <a:pt x="1898472" y="404279"/>
                  </a:lnTo>
                  <a:lnTo>
                    <a:pt x="1934895" y="344220"/>
                  </a:lnTo>
                  <a:lnTo>
                    <a:pt x="1943112" y="291782"/>
                  </a:lnTo>
                  <a:lnTo>
                    <a:pt x="1944293" y="225056"/>
                  </a:lnTo>
                  <a:close/>
                </a:path>
              </a:pathLst>
            </a:custGeom>
            <a:solidFill>
              <a:srgbClr val="D6D3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59339" y="3936622"/>
              <a:ext cx="687070" cy="0"/>
            </a:xfrm>
            <a:custGeom>
              <a:avLst/>
              <a:gdLst/>
              <a:ahLst/>
              <a:cxnLst/>
              <a:rect l="l" t="t" r="r" b="b"/>
              <a:pathLst>
                <a:path w="687070">
                  <a:moveTo>
                    <a:pt x="0" y="0"/>
                  </a:moveTo>
                  <a:lnTo>
                    <a:pt x="666103" y="0"/>
                  </a:lnTo>
                  <a:lnTo>
                    <a:pt x="687045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8316" y="565427"/>
              <a:ext cx="10919426" cy="877367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25442" y="384866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1776" y="7088789"/>
              <a:ext cx="1204151" cy="8167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4386" y="7955780"/>
              <a:ext cx="3707020" cy="25277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366740" y="7987192"/>
              <a:ext cx="3602354" cy="2423160"/>
            </a:xfrm>
            <a:custGeom>
              <a:avLst/>
              <a:gdLst/>
              <a:ahLst/>
              <a:cxnLst/>
              <a:rect l="l" t="t" r="r" b="b"/>
              <a:pathLst>
                <a:path w="3602354" h="2423159">
                  <a:moveTo>
                    <a:pt x="13088" y="0"/>
                  </a:moveTo>
                  <a:lnTo>
                    <a:pt x="445667" y="565101"/>
                  </a:lnTo>
                  <a:lnTo>
                    <a:pt x="400551" y="598507"/>
                  </a:lnTo>
                  <a:lnTo>
                    <a:pt x="357496" y="632993"/>
                  </a:lnTo>
                  <a:lnTo>
                    <a:pt x="316563" y="668523"/>
                  </a:lnTo>
                  <a:lnTo>
                    <a:pt x="277815" y="705060"/>
                  </a:lnTo>
                  <a:lnTo>
                    <a:pt x="241315" y="742568"/>
                  </a:lnTo>
                  <a:lnTo>
                    <a:pt x="207126" y="781010"/>
                  </a:lnTo>
                  <a:lnTo>
                    <a:pt x="175311" y="820350"/>
                  </a:lnTo>
                  <a:lnTo>
                    <a:pt x="145933" y="860553"/>
                  </a:lnTo>
                  <a:lnTo>
                    <a:pt x="119054" y="901581"/>
                  </a:lnTo>
                  <a:lnTo>
                    <a:pt x="94738" y="943398"/>
                  </a:lnTo>
                  <a:lnTo>
                    <a:pt x="73047" y="985968"/>
                  </a:lnTo>
                  <a:lnTo>
                    <a:pt x="54044" y="1029254"/>
                  </a:lnTo>
                  <a:lnTo>
                    <a:pt x="37793" y="1073221"/>
                  </a:lnTo>
                  <a:lnTo>
                    <a:pt x="24355" y="1117832"/>
                  </a:lnTo>
                  <a:lnTo>
                    <a:pt x="13794" y="1163051"/>
                  </a:lnTo>
                  <a:lnTo>
                    <a:pt x="6172" y="1208841"/>
                  </a:lnTo>
                  <a:lnTo>
                    <a:pt x="1553" y="1255166"/>
                  </a:lnTo>
                  <a:lnTo>
                    <a:pt x="0" y="1301989"/>
                  </a:lnTo>
                  <a:lnTo>
                    <a:pt x="962" y="1338999"/>
                  </a:lnTo>
                  <a:lnTo>
                    <a:pt x="8574" y="1412099"/>
                  </a:lnTo>
                  <a:lnTo>
                    <a:pt x="23570" y="1483850"/>
                  </a:lnTo>
                  <a:lnTo>
                    <a:pt x="45713" y="1554105"/>
                  </a:lnTo>
                  <a:lnTo>
                    <a:pt x="74766" y="1622717"/>
                  </a:lnTo>
                  <a:lnTo>
                    <a:pt x="110492" y="1689536"/>
                  </a:lnTo>
                  <a:lnTo>
                    <a:pt x="130783" y="1722229"/>
                  </a:lnTo>
                  <a:lnTo>
                    <a:pt x="152654" y="1754417"/>
                  </a:lnTo>
                  <a:lnTo>
                    <a:pt x="176073" y="1786085"/>
                  </a:lnTo>
                  <a:lnTo>
                    <a:pt x="201013" y="1817212"/>
                  </a:lnTo>
                  <a:lnTo>
                    <a:pt x="227443" y="1847780"/>
                  </a:lnTo>
                  <a:lnTo>
                    <a:pt x="255333" y="1877772"/>
                  </a:lnTo>
                  <a:lnTo>
                    <a:pt x="284654" y="1907168"/>
                  </a:lnTo>
                  <a:lnTo>
                    <a:pt x="315377" y="1935950"/>
                  </a:lnTo>
                  <a:lnTo>
                    <a:pt x="347471" y="1964100"/>
                  </a:lnTo>
                  <a:lnTo>
                    <a:pt x="380907" y="1991599"/>
                  </a:lnTo>
                  <a:lnTo>
                    <a:pt x="415656" y="2018429"/>
                  </a:lnTo>
                  <a:lnTo>
                    <a:pt x="451687" y="2044571"/>
                  </a:lnTo>
                  <a:lnTo>
                    <a:pt x="488971" y="2070007"/>
                  </a:lnTo>
                  <a:lnTo>
                    <a:pt x="527478" y="2094718"/>
                  </a:lnTo>
                  <a:lnTo>
                    <a:pt x="567179" y="2118686"/>
                  </a:lnTo>
                  <a:lnTo>
                    <a:pt x="608044" y="2141893"/>
                  </a:lnTo>
                  <a:lnTo>
                    <a:pt x="650043" y="2164319"/>
                  </a:lnTo>
                  <a:lnTo>
                    <a:pt x="693147" y="2185948"/>
                  </a:lnTo>
                  <a:lnTo>
                    <a:pt x="737326" y="2206759"/>
                  </a:lnTo>
                  <a:lnTo>
                    <a:pt x="782550" y="2226735"/>
                  </a:lnTo>
                  <a:lnTo>
                    <a:pt x="828790" y="2245857"/>
                  </a:lnTo>
                  <a:lnTo>
                    <a:pt x="876017" y="2264107"/>
                  </a:lnTo>
                  <a:lnTo>
                    <a:pt x="924199" y="2281467"/>
                  </a:lnTo>
                  <a:lnTo>
                    <a:pt x="973308" y="2297917"/>
                  </a:lnTo>
                  <a:lnTo>
                    <a:pt x="1023315" y="2313440"/>
                  </a:lnTo>
                  <a:lnTo>
                    <a:pt x="1074189" y="2328016"/>
                  </a:lnTo>
                  <a:lnTo>
                    <a:pt x="1125900" y="2341629"/>
                  </a:lnTo>
                  <a:lnTo>
                    <a:pt x="1178420" y="2354258"/>
                  </a:lnTo>
                  <a:lnTo>
                    <a:pt x="1231718" y="2365886"/>
                  </a:lnTo>
                  <a:lnTo>
                    <a:pt x="1285765" y="2376493"/>
                  </a:lnTo>
                  <a:lnTo>
                    <a:pt x="1340532" y="2386063"/>
                  </a:lnTo>
                  <a:lnTo>
                    <a:pt x="1395987" y="2394576"/>
                  </a:lnTo>
                  <a:lnTo>
                    <a:pt x="1452103" y="2402014"/>
                  </a:lnTo>
                  <a:lnTo>
                    <a:pt x="1508848" y="2408358"/>
                  </a:lnTo>
                  <a:lnTo>
                    <a:pt x="1566195" y="2413590"/>
                  </a:lnTo>
                  <a:lnTo>
                    <a:pt x="1624112" y="2417691"/>
                  </a:lnTo>
                  <a:lnTo>
                    <a:pt x="1682570" y="2420644"/>
                  </a:lnTo>
                  <a:lnTo>
                    <a:pt x="1741540" y="2422429"/>
                  </a:lnTo>
                  <a:lnTo>
                    <a:pt x="1800992" y="2423028"/>
                  </a:lnTo>
                  <a:lnTo>
                    <a:pt x="1860444" y="2422429"/>
                  </a:lnTo>
                  <a:lnTo>
                    <a:pt x="1919415" y="2420644"/>
                  </a:lnTo>
                  <a:lnTo>
                    <a:pt x="1977875" y="2417691"/>
                  </a:lnTo>
                  <a:lnTo>
                    <a:pt x="2035795" y="2413590"/>
                  </a:lnTo>
                  <a:lnTo>
                    <a:pt x="2093144" y="2408358"/>
                  </a:lnTo>
                  <a:lnTo>
                    <a:pt x="2149893" y="2402014"/>
                  </a:lnTo>
                  <a:lnTo>
                    <a:pt x="2206013" y="2394576"/>
                  </a:lnTo>
                  <a:lnTo>
                    <a:pt x="2261474" y="2386063"/>
                  </a:lnTo>
                  <a:lnTo>
                    <a:pt x="2316246" y="2376493"/>
                  </a:lnTo>
                  <a:lnTo>
                    <a:pt x="2370299" y="2365886"/>
                  </a:lnTo>
                  <a:lnTo>
                    <a:pt x="2423603" y="2354258"/>
                  </a:lnTo>
                  <a:lnTo>
                    <a:pt x="2476130" y="2341629"/>
                  </a:lnTo>
                  <a:lnTo>
                    <a:pt x="2527849" y="2328016"/>
                  </a:lnTo>
                  <a:lnTo>
                    <a:pt x="2578730" y="2313440"/>
                  </a:lnTo>
                  <a:lnTo>
                    <a:pt x="2628745" y="2297917"/>
                  </a:lnTo>
                  <a:lnTo>
                    <a:pt x="2677862" y="2281467"/>
                  </a:lnTo>
                  <a:lnTo>
                    <a:pt x="2726054" y="2264107"/>
                  </a:lnTo>
                  <a:lnTo>
                    <a:pt x="2773289" y="2245857"/>
                  </a:lnTo>
                  <a:lnTo>
                    <a:pt x="2819538" y="2226735"/>
                  </a:lnTo>
                  <a:lnTo>
                    <a:pt x="2864771" y="2206759"/>
                  </a:lnTo>
                  <a:lnTo>
                    <a:pt x="2908960" y="2185948"/>
                  </a:lnTo>
                  <a:lnTo>
                    <a:pt x="2952073" y="2164319"/>
                  </a:lnTo>
                  <a:lnTo>
                    <a:pt x="2994082" y="2141893"/>
                  </a:lnTo>
                  <a:lnTo>
                    <a:pt x="3034957" y="2118686"/>
                  </a:lnTo>
                  <a:lnTo>
                    <a:pt x="3074668" y="2094718"/>
                  </a:lnTo>
                  <a:lnTo>
                    <a:pt x="3113185" y="2070007"/>
                  </a:lnTo>
                  <a:lnTo>
                    <a:pt x="3150478" y="2044571"/>
                  </a:lnTo>
                  <a:lnTo>
                    <a:pt x="3186519" y="2018429"/>
                  </a:lnTo>
                  <a:lnTo>
                    <a:pt x="3221277" y="1991599"/>
                  </a:lnTo>
                  <a:lnTo>
                    <a:pt x="3254723" y="1964100"/>
                  </a:lnTo>
                  <a:lnTo>
                    <a:pt x="3286826" y="1935950"/>
                  </a:lnTo>
                  <a:lnTo>
                    <a:pt x="3317558" y="1907168"/>
                  </a:lnTo>
                  <a:lnTo>
                    <a:pt x="3346888" y="1877772"/>
                  </a:lnTo>
                  <a:lnTo>
                    <a:pt x="3374787" y="1847780"/>
                  </a:lnTo>
                  <a:lnTo>
                    <a:pt x="3401225" y="1817212"/>
                  </a:lnTo>
                  <a:lnTo>
                    <a:pt x="3426173" y="1786085"/>
                  </a:lnTo>
                  <a:lnTo>
                    <a:pt x="3449600" y="1754417"/>
                  </a:lnTo>
                  <a:lnTo>
                    <a:pt x="3471478" y="1722229"/>
                  </a:lnTo>
                  <a:lnTo>
                    <a:pt x="3491776" y="1689536"/>
                  </a:lnTo>
                  <a:lnTo>
                    <a:pt x="3527514" y="1622717"/>
                  </a:lnTo>
                  <a:lnTo>
                    <a:pt x="3556578" y="1554105"/>
                  </a:lnTo>
                  <a:lnTo>
                    <a:pt x="3578729" y="1483850"/>
                  </a:lnTo>
                  <a:lnTo>
                    <a:pt x="3593731" y="1412099"/>
                  </a:lnTo>
                  <a:lnTo>
                    <a:pt x="3601346" y="1338999"/>
                  </a:lnTo>
                  <a:lnTo>
                    <a:pt x="3602309" y="1301989"/>
                  </a:lnTo>
                  <a:lnTo>
                    <a:pt x="3601346" y="1264979"/>
                  </a:lnTo>
                  <a:lnTo>
                    <a:pt x="3593731" y="1191876"/>
                  </a:lnTo>
                  <a:lnTo>
                    <a:pt x="3578729" y="1120119"/>
                  </a:lnTo>
                  <a:lnTo>
                    <a:pt x="3556578" y="1049855"/>
                  </a:lnTo>
                  <a:lnTo>
                    <a:pt x="3527514" y="981233"/>
                  </a:lnTo>
                  <a:lnTo>
                    <a:pt x="3491776" y="914401"/>
                  </a:lnTo>
                  <a:lnTo>
                    <a:pt x="3471478" y="881702"/>
                  </a:lnTo>
                  <a:lnTo>
                    <a:pt x="3449600" y="849505"/>
                  </a:lnTo>
                  <a:lnTo>
                    <a:pt x="3426173" y="817830"/>
                  </a:lnTo>
                  <a:lnTo>
                    <a:pt x="3401225" y="786695"/>
                  </a:lnTo>
                  <a:lnTo>
                    <a:pt x="3374787" y="756118"/>
                  </a:lnTo>
                  <a:lnTo>
                    <a:pt x="3346888" y="726118"/>
                  </a:lnTo>
                  <a:lnTo>
                    <a:pt x="3317558" y="696713"/>
                  </a:lnTo>
                  <a:lnTo>
                    <a:pt x="3286826" y="667922"/>
                  </a:lnTo>
                  <a:lnTo>
                    <a:pt x="3254723" y="639762"/>
                  </a:lnTo>
                  <a:lnTo>
                    <a:pt x="3221277" y="612254"/>
                  </a:lnTo>
                  <a:lnTo>
                    <a:pt x="3186519" y="585414"/>
                  </a:lnTo>
                  <a:lnTo>
                    <a:pt x="3150478" y="559263"/>
                  </a:lnTo>
                  <a:lnTo>
                    <a:pt x="3113185" y="533817"/>
                  </a:lnTo>
                  <a:lnTo>
                    <a:pt x="3074668" y="509096"/>
                  </a:lnTo>
                  <a:lnTo>
                    <a:pt x="3034957" y="485118"/>
                  </a:lnTo>
                  <a:lnTo>
                    <a:pt x="2994082" y="461901"/>
                  </a:lnTo>
                  <a:lnTo>
                    <a:pt x="2952073" y="439465"/>
                  </a:lnTo>
                  <a:lnTo>
                    <a:pt x="2908960" y="417827"/>
                  </a:lnTo>
                  <a:lnTo>
                    <a:pt x="2864771" y="397006"/>
                  </a:lnTo>
                  <a:lnTo>
                    <a:pt x="2819538" y="377021"/>
                  </a:lnTo>
                  <a:lnTo>
                    <a:pt x="2773289" y="357889"/>
                  </a:lnTo>
                  <a:lnTo>
                    <a:pt x="2726054" y="339630"/>
                  </a:lnTo>
                  <a:lnTo>
                    <a:pt x="2680708" y="323288"/>
                  </a:lnTo>
                  <a:lnTo>
                    <a:pt x="923073" y="323288"/>
                  </a:lnTo>
                  <a:lnTo>
                    <a:pt x="13088" y="0"/>
                  </a:lnTo>
                  <a:close/>
                </a:path>
                <a:path w="3602354" h="2423159">
                  <a:moveTo>
                    <a:pt x="1800992" y="180622"/>
                  </a:moveTo>
                  <a:lnTo>
                    <a:pt x="1748008" y="181102"/>
                  </a:lnTo>
                  <a:lnTo>
                    <a:pt x="1695415" y="182533"/>
                  </a:lnTo>
                  <a:lnTo>
                    <a:pt x="1643232" y="184900"/>
                  </a:lnTo>
                  <a:lnTo>
                    <a:pt x="1591480" y="188189"/>
                  </a:lnTo>
                  <a:lnTo>
                    <a:pt x="1540177" y="192387"/>
                  </a:lnTo>
                  <a:lnTo>
                    <a:pt x="1489343" y="197480"/>
                  </a:lnTo>
                  <a:lnTo>
                    <a:pt x="1438999" y="203453"/>
                  </a:lnTo>
                  <a:lnTo>
                    <a:pt x="1389162" y="210294"/>
                  </a:lnTo>
                  <a:lnTo>
                    <a:pt x="1339854" y="217986"/>
                  </a:lnTo>
                  <a:lnTo>
                    <a:pt x="1291094" y="226518"/>
                  </a:lnTo>
                  <a:lnTo>
                    <a:pt x="1242900" y="235874"/>
                  </a:lnTo>
                  <a:lnTo>
                    <a:pt x="1195294" y="246041"/>
                  </a:lnTo>
                  <a:lnTo>
                    <a:pt x="1148293" y="257005"/>
                  </a:lnTo>
                  <a:lnTo>
                    <a:pt x="1101919" y="268752"/>
                  </a:lnTo>
                  <a:lnTo>
                    <a:pt x="1056190" y="281268"/>
                  </a:lnTo>
                  <a:lnTo>
                    <a:pt x="1011127" y="294538"/>
                  </a:lnTo>
                  <a:lnTo>
                    <a:pt x="966748" y="308550"/>
                  </a:lnTo>
                  <a:lnTo>
                    <a:pt x="923073" y="323288"/>
                  </a:lnTo>
                  <a:lnTo>
                    <a:pt x="2680708" y="323288"/>
                  </a:lnTo>
                  <a:lnTo>
                    <a:pt x="2628745" y="305804"/>
                  </a:lnTo>
                  <a:lnTo>
                    <a:pt x="2578730" y="290273"/>
                  </a:lnTo>
                  <a:lnTo>
                    <a:pt x="2527849" y="275689"/>
                  </a:lnTo>
                  <a:lnTo>
                    <a:pt x="2476130" y="262069"/>
                  </a:lnTo>
                  <a:lnTo>
                    <a:pt x="2423603" y="249433"/>
                  </a:lnTo>
                  <a:lnTo>
                    <a:pt x="2370299" y="237799"/>
                  </a:lnTo>
                  <a:lnTo>
                    <a:pt x="2316246" y="227185"/>
                  </a:lnTo>
                  <a:lnTo>
                    <a:pt x="2261474" y="217609"/>
                  </a:lnTo>
                  <a:lnTo>
                    <a:pt x="2206013" y="209092"/>
                  </a:lnTo>
                  <a:lnTo>
                    <a:pt x="2149893" y="201649"/>
                  </a:lnTo>
                  <a:lnTo>
                    <a:pt x="2093144" y="195301"/>
                  </a:lnTo>
                  <a:lnTo>
                    <a:pt x="2035795" y="190066"/>
                  </a:lnTo>
                  <a:lnTo>
                    <a:pt x="1977875" y="185962"/>
                  </a:lnTo>
                  <a:lnTo>
                    <a:pt x="1919415" y="183008"/>
                  </a:lnTo>
                  <a:lnTo>
                    <a:pt x="1860444" y="181222"/>
                  </a:lnTo>
                  <a:lnTo>
                    <a:pt x="1800992" y="180622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924170" y="8730489"/>
            <a:ext cx="249364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69545" marR="5080" indent="-157480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custom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Development</a:t>
            </a:r>
            <a:r>
              <a:rPr sz="6500" spc="-155" dirty="0"/>
              <a:t> </a:t>
            </a:r>
            <a:r>
              <a:rPr sz="6500" spc="120" dirty="0"/>
              <a:t>Process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2034" y="2992443"/>
            <a:ext cx="16034385" cy="4105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05"/>
              </a:spcBef>
              <a:buFont typeface="Lucida Sans Unicode"/>
              <a:buAutoNum type="arabicPeriod"/>
              <a:tabLst>
                <a:tab pos="620395" algn="l"/>
              </a:tabLst>
            </a:pPr>
            <a:r>
              <a:rPr sz="3950" dirty="0">
                <a:latin typeface="Palatino Linotype"/>
                <a:cs typeface="Palatino Linotype"/>
              </a:rPr>
              <a:t>Modify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Spring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Security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Configuration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to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spc="-15" dirty="0">
                <a:latin typeface="Palatino Linotype"/>
                <a:cs typeface="Palatino Linotype"/>
              </a:rPr>
              <a:t>reference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custom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login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form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AutoNum type="arabicPeriod"/>
            </a:pPr>
            <a:endParaRPr sz="6600">
              <a:latin typeface="Palatino Linotype"/>
              <a:cs typeface="Palatino Linotype"/>
            </a:endParaRPr>
          </a:p>
          <a:p>
            <a:pPr marL="619760" indent="-607695">
              <a:lnSpc>
                <a:spcPct val="100000"/>
              </a:lnSpc>
              <a:spcBef>
                <a:spcPts val="5"/>
              </a:spcBef>
              <a:buFont typeface="Lucida Sans Unicode"/>
              <a:buAutoNum type="arabicPeriod"/>
              <a:tabLst>
                <a:tab pos="620395" algn="l"/>
              </a:tabLst>
            </a:pPr>
            <a:r>
              <a:rPr sz="3950" dirty="0">
                <a:latin typeface="Palatino Linotype"/>
                <a:cs typeface="Palatino Linotype"/>
              </a:rPr>
              <a:t>Develop a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Controller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to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show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the custom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login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form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AutoNum type="arabicPeriod"/>
            </a:pPr>
            <a:endParaRPr sz="6600">
              <a:latin typeface="Palatino Linotype"/>
              <a:cs typeface="Palatino Linotype"/>
            </a:endParaRPr>
          </a:p>
          <a:p>
            <a:pPr marL="619760" indent="-607695">
              <a:lnSpc>
                <a:spcPct val="100000"/>
              </a:lnSpc>
              <a:buFont typeface="Lucida Sans Unicode"/>
              <a:buAutoNum type="arabicPeriod"/>
              <a:tabLst>
                <a:tab pos="620395" algn="l"/>
              </a:tabLst>
            </a:pPr>
            <a:r>
              <a:rPr sz="3950" spc="-10" dirty="0">
                <a:latin typeface="Palatino Linotype"/>
                <a:cs typeface="Palatino Linotype"/>
              </a:rPr>
              <a:t>Create </a:t>
            </a:r>
            <a:r>
              <a:rPr sz="3950" dirty="0">
                <a:latin typeface="Palatino Linotype"/>
                <a:cs typeface="Palatino Linotype"/>
              </a:rPr>
              <a:t>custom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login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form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0869" y="7656176"/>
            <a:ext cx="30289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570" dirty="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275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0535" y="7557750"/>
            <a:ext cx="483679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5" dirty="0">
                <a:latin typeface="Palatino Linotype"/>
                <a:cs typeface="Palatino Linotype"/>
              </a:rPr>
              <a:t>HTML</a:t>
            </a:r>
            <a:r>
              <a:rPr sz="3950" spc="-17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(CSS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optional)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0869" y="8745148"/>
            <a:ext cx="30289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570" dirty="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27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0535" y="8646721"/>
            <a:ext cx="788733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Palatino Linotype"/>
                <a:cs typeface="Palatino Linotype"/>
              </a:rPr>
              <a:t>Spring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5" dirty="0">
                <a:latin typeface="Palatino Linotype"/>
                <a:cs typeface="Palatino Linotype"/>
              </a:rPr>
              <a:t>MVC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form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tag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80" dirty="0">
                <a:latin typeface="Palatino Linotype"/>
                <a:cs typeface="Palatino Linotype"/>
              </a:rPr>
              <a:t>&lt;form:form&gt;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987195" y="123022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1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28" y="1528548"/>
                </a:lnTo>
                <a:lnTo>
                  <a:pt x="3296875" y="1511320"/>
                </a:lnTo>
                <a:lnTo>
                  <a:pt x="3327688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46" y="805520"/>
                </a:lnTo>
                <a:lnTo>
                  <a:pt x="3465317" y="770173"/>
                </a:lnTo>
                <a:lnTo>
                  <a:pt x="3440889" y="739360"/>
                </a:lnTo>
                <a:lnTo>
                  <a:pt x="3410014" y="714278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7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720000">
            <a:off x="15333592" y="177340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65305" y="2496206"/>
            <a:ext cx="13809344" cy="2940050"/>
            <a:chOff x="765305" y="2496206"/>
            <a:chExt cx="13809344" cy="2940050"/>
          </a:xfrm>
        </p:grpSpPr>
        <p:sp>
          <p:nvSpPr>
            <p:cNvPr id="4" name="object 4"/>
            <p:cNvSpPr/>
            <p:nvPr/>
          </p:nvSpPr>
          <p:spPr>
            <a:xfrm>
              <a:off x="943311" y="2611386"/>
              <a:ext cx="13453110" cy="2479675"/>
            </a:xfrm>
            <a:custGeom>
              <a:avLst/>
              <a:gdLst/>
              <a:ahLst/>
              <a:cxnLst/>
              <a:rect l="l" t="t" r="r" b="b"/>
              <a:pathLst>
                <a:path w="13453110" h="2479675">
                  <a:moveTo>
                    <a:pt x="0" y="0"/>
                  </a:moveTo>
                  <a:lnTo>
                    <a:pt x="13452878" y="0"/>
                  </a:lnTo>
                  <a:lnTo>
                    <a:pt x="13452878" y="2479249"/>
                  </a:lnTo>
                  <a:lnTo>
                    <a:pt x="0" y="2479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496206"/>
              <a:ext cx="13808888" cy="293996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2975" y="2123360"/>
            <a:ext cx="11938000" cy="28149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DemoSecurityConfig.java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Arial"/>
              <a:cs typeface="Arial"/>
            </a:endParaRPr>
          </a:p>
          <a:p>
            <a:pPr marL="12700" marR="8863330">
              <a:lnSpc>
                <a:spcPts val="2470"/>
              </a:lnSpc>
            </a:pPr>
            <a:r>
              <a:rPr sz="2200" b="1" spc="10" dirty="0">
                <a:latin typeface="Courier New"/>
                <a:cs typeface="Courier New"/>
              </a:rPr>
              <a:t>@Configuration </a:t>
            </a:r>
            <a:r>
              <a:rPr sz="2200" b="1" spc="15" dirty="0">
                <a:latin typeface="Courier New"/>
                <a:cs typeface="Courier New"/>
              </a:rPr>
              <a:t> </a:t>
            </a:r>
            <a:r>
              <a:rPr sz="2200" b="1" spc="10" dirty="0">
                <a:latin typeface="Courier New"/>
                <a:cs typeface="Courier New"/>
              </a:rPr>
              <a:t>@EnableWebSecurity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2425"/>
              </a:lnSpc>
            </a:pPr>
            <a:r>
              <a:rPr sz="2200" b="1" spc="1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2200" b="1" spc="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200" b="1" spc="15" dirty="0">
                <a:solidFill>
                  <a:srgbClr val="931A68"/>
                </a:solidFill>
                <a:latin typeface="Courier New"/>
                <a:cs typeface="Courier New"/>
              </a:rPr>
              <a:t>class</a:t>
            </a:r>
            <a:r>
              <a:rPr sz="2200" b="1" spc="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200" b="1" spc="10" dirty="0">
                <a:latin typeface="Courier New"/>
                <a:cs typeface="Courier New"/>
              </a:rPr>
              <a:t>DemoSecurityConfig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spc="15" dirty="0">
                <a:solidFill>
                  <a:srgbClr val="931A68"/>
                </a:solidFill>
                <a:latin typeface="Courier New"/>
                <a:cs typeface="Courier New"/>
              </a:rPr>
              <a:t>extends</a:t>
            </a:r>
            <a:r>
              <a:rPr sz="2200" b="1" spc="1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200" b="1" spc="10" dirty="0">
                <a:latin typeface="Courier New"/>
                <a:cs typeface="Courier New"/>
              </a:rPr>
              <a:t>WebSecurityConfigurerAdapter</a:t>
            </a:r>
            <a:r>
              <a:rPr sz="2200" b="1" spc="5" dirty="0">
                <a:latin typeface="Courier New"/>
                <a:cs typeface="Courier New"/>
              </a:rPr>
              <a:t> </a:t>
            </a:r>
            <a:r>
              <a:rPr sz="2200" b="1" spc="15" dirty="0"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200" spc="10" dirty="0">
                <a:latin typeface="Courier New"/>
                <a:cs typeface="Courier New"/>
              </a:rPr>
              <a:t>// override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10" dirty="0">
                <a:latin typeface="Courier New"/>
                <a:cs typeface="Courier New"/>
              </a:rPr>
              <a:t>method to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10" dirty="0">
                <a:latin typeface="Courier New"/>
                <a:cs typeface="Courier New"/>
              </a:rPr>
              <a:t>configure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10" dirty="0">
                <a:latin typeface="Courier New"/>
                <a:cs typeface="Courier New"/>
              </a:rPr>
              <a:t>users for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10" dirty="0">
                <a:latin typeface="Courier New"/>
                <a:cs typeface="Courier New"/>
              </a:rPr>
              <a:t>in-memory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10" dirty="0">
                <a:latin typeface="Courier New"/>
                <a:cs typeface="Courier New"/>
              </a:rPr>
              <a:t>authentication </a:t>
            </a:r>
            <a:r>
              <a:rPr sz="2200" spc="15" dirty="0">
                <a:latin typeface="Courier New"/>
                <a:cs typeface="Courier New"/>
              </a:rPr>
              <a:t>…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b="1" spc="15" dirty="0"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9139" y="5827048"/>
          <a:ext cx="17777460" cy="3659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33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0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600" b="1" spc="20" dirty="0">
                          <a:latin typeface="Courier New"/>
                          <a:cs typeface="Courier New"/>
                        </a:rPr>
                        <a:t>configure(AuthenticationManagerBuilder)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600" spc="15" dirty="0">
                          <a:latin typeface="Arial MT"/>
                          <a:cs typeface="Arial MT"/>
                        </a:rPr>
                        <a:t>Configure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users 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(in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600" spc="-10" dirty="0">
                          <a:latin typeface="Arial MT"/>
                          <a:cs typeface="Arial MT"/>
                        </a:rPr>
                        <a:t>memory,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 database, ldap, 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etc)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9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600" b="1" spc="20" dirty="0">
                          <a:latin typeface="Courier New"/>
                          <a:cs typeface="Courier New"/>
                        </a:rPr>
                        <a:t>configure(HttpSecurity)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600" spc="15" dirty="0">
                          <a:latin typeface="Arial MT"/>
                          <a:cs typeface="Arial MT"/>
                        </a:rPr>
                        <a:t>Configure</a:t>
                      </a:r>
                      <a:r>
                        <a:rPr sz="26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security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600" spc="20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paths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 in 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application,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login,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logout</a:t>
                      </a:r>
                      <a:r>
                        <a:rPr sz="26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600" spc="15" dirty="0">
                          <a:latin typeface="Arial MT"/>
                          <a:cs typeface="Arial MT"/>
                        </a:rPr>
                        <a:t>etc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T="127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305" y="2370556"/>
            <a:ext cx="13068300" cy="7602855"/>
            <a:chOff x="765305" y="2370556"/>
            <a:chExt cx="13068300" cy="7602855"/>
          </a:xfrm>
        </p:grpSpPr>
        <p:sp>
          <p:nvSpPr>
            <p:cNvPr id="3" name="object 3"/>
            <p:cNvSpPr/>
            <p:nvPr/>
          </p:nvSpPr>
          <p:spPr>
            <a:xfrm>
              <a:off x="943311" y="2485735"/>
              <a:ext cx="12712700" cy="7141845"/>
            </a:xfrm>
            <a:custGeom>
              <a:avLst/>
              <a:gdLst/>
              <a:ahLst/>
              <a:cxnLst/>
              <a:rect l="l" t="t" r="r" b="b"/>
              <a:pathLst>
                <a:path w="12712700" h="7141845">
                  <a:moveTo>
                    <a:pt x="0" y="0"/>
                  </a:moveTo>
                  <a:lnTo>
                    <a:pt x="12712283" y="0"/>
                  </a:lnTo>
                  <a:lnTo>
                    <a:pt x="12712283" y="7141511"/>
                  </a:lnTo>
                  <a:lnTo>
                    <a:pt x="0" y="71415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370556"/>
              <a:ext cx="13068293" cy="760223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927" y="5714874"/>
            <a:ext cx="9375140" cy="610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25"/>
              </a:spcBef>
            </a:pPr>
            <a:r>
              <a:rPr sz="1950" b="1" spc="10" dirty="0">
                <a:latin typeface="Courier New"/>
                <a:cs typeface="Courier New"/>
              </a:rPr>
              <a:t>@Override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ts val="2285"/>
              </a:lnSpc>
            </a:pPr>
            <a:r>
              <a:rPr sz="1950" b="1" spc="1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1950" b="1" spc="2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1950" b="1" spc="2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configure(HttpSecurity</a:t>
            </a:r>
            <a:r>
              <a:rPr sz="1950" b="1" spc="2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1950" b="1" spc="15" dirty="0">
                <a:latin typeface="Courier New"/>
                <a:cs typeface="Courier New"/>
              </a:rPr>
              <a:t>)</a:t>
            </a:r>
            <a:r>
              <a:rPr sz="1950" b="1" spc="25" dirty="0"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throws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Exception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6879" y="6563016"/>
            <a:ext cx="7264400" cy="2023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25"/>
              </a:spcBef>
            </a:pPr>
            <a:r>
              <a:rPr sz="1950" b="1" spc="10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1950" b="1" spc="10" dirty="0">
                <a:latin typeface="Courier New"/>
                <a:cs typeface="Courier New"/>
              </a:rPr>
              <a:t>.authorizeRequests()</a:t>
            </a:r>
            <a:endParaRPr sz="1950">
              <a:latin typeface="Courier New"/>
              <a:cs typeface="Courier New"/>
            </a:endParaRPr>
          </a:p>
          <a:p>
            <a:pPr marL="766445">
              <a:lnSpc>
                <a:spcPts val="2225"/>
              </a:lnSpc>
            </a:pPr>
            <a:r>
              <a:rPr sz="1950" b="1" spc="10" dirty="0">
                <a:latin typeface="Courier New"/>
                <a:cs typeface="Courier New"/>
              </a:rPr>
              <a:t>.anyRequest().authenticated()</a:t>
            </a:r>
            <a:endParaRPr sz="1950">
              <a:latin typeface="Courier New"/>
              <a:cs typeface="Courier New"/>
            </a:endParaRPr>
          </a:p>
          <a:p>
            <a:pPr marL="540385">
              <a:lnSpc>
                <a:spcPts val="2225"/>
              </a:lnSpc>
            </a:pPr>
            <a:r>
              <a:rPr sz="1950" b="1" spc="10" dirty="0">
                <a:latin typeface="Courier New"/>
                <a:cs typeface="Courier New"/>
              </a:rPr>
              <a:t>.and()</a:t>
            </a:r>
            <a:endParaRPr sz="1950">
              <a:latin typeface="Courier New"/>
              <a:cs typeface="Courier New"/>
            </a:endParaRPr>
          </a:p>
          <a:p>
            <a:pPr marL="540385">
              <a:lnSpc>
                <a:spcPts val="2225"/>
              </a:lnSpc>
            </a:pPr>
            <a:r>
              <a:rPr sz="1950" b="1" spc="10" dirty="0">
                <a:latin typeface="Courier New"/>
                <a:cs typeface="Courier New"/>
              </a:rPr>
              <a:t>.formLogin()</a:t>
            </a:r>
            <a:endParaRPr sz="1950">
              <a:latin typeface="Courier New"/>
              <a:cs typeface="Courier New"/>
            </a:endParaRPr>
          </a:p>
          <a:p>
            <a:pPr marL="766445">
              <a:lnSpc>
                <a:spcPts val="2225"/>
              </a:lnSpc>
            </a:pPr>
            <a:r>
              <a:rPr sz="1950" b="1" spc="15" dirty="0">
                <a:latin typeface="Courier New"/>
                <a:cs typeface="Courier New"/>
              </a:rPr>
              <a:t>.loginPage(</a:t>
            </a:r>
            <a:r>
              <a:rPr sz="1950" b="1" spc="15" dirty="0">
                <a:solidFill>
                  <a:srgbClr val="3933FF"/>
                </a:solidFill>
                <a:latin typeface="Courier New"/>
                <a:cs typeface="Courier New"/>
              </a:rPr>
              <a:t>"/showMyLoginPage"</a:t>
            </a:r>
            <a:r>
              <a:rPr sz="1950" b="1" spc="15" dirty="0">
                <a:latin typeface="Courier New"/>
                <a:cs typeface="Courier New"/>
              </a:rPr>
              <a:t>)</a:t>
            </a:r>
            <a:endParaRPr sz="1950">
              <a:latin typeface="Courier New"/>
              <a:cs typeface="Courier New"/>
            </a:endParaRPr>
          </a:p>
          <a:p>
            <a:pPr marL="766445">
              <a:lnSpc>
                <a:spcPts val="2225"/>
              </a:lnSpc>
            </a:pPr>
            <a:r>
              <a:rPr sz="1950" b="1" spc="15" dirty="0">
                <a:latin typeface="Courier New"/>
                <a:cs typeface="Courier New"/>
              </a:rPr>
              <a:t>.loginProcessingUrl(</a:t>
            </a:r>
            <a:r>
              <a:rPr sz="1950" b="1" spc="15" dirty="0">
                <a:solidFill>
                  <a:srgbClr val="3933FF"/>
                </a:solidFill>
                <a:latin typeface="Courier New"/>
                <a:cs typeface="Courier New"/>
              </a:rPr>
              <a:t>"/authenticateTheUser"</a:t>
            </a:r>
            <a:r>
              <a:rPr sz="1950" b="1" spc="15" dirty="0">
                <a:latin typeface="Courier New"/>
                <a:cs typeface="Courier New"/>
              </a:rPr>
              <a:t>)</a:t>
            </a:r>
            <a:endParaRPr sz="1950">
              <a:latin typeface="Courier New"/>
              <a:cs typeface="Courier New"/>
            </a:endParaRPr>
          </a:p>
          <a:p>
            <a:pPr marL="766445">
              <a:lnSpc>
                <a:spcPts val="2285"/>
              </a:lnSpc>
            </a:pPr>
            <a:r>
              <a:rPr sz="1950" b="1" spc="15" dirty="0">
                <a:latin typeface="Courier New"/>
                <a:cs typeface="Courier New"/>
              </a:rPr>
              <a:t>.permitAll();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975" y="8824727"/>
            <a:ext cx="553720" cy="610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9255">
              <a:lnSpc>
                <a:spcPts val="2285"/>
              </a:lnSpc>
              <a:spcBef>
                <a:spcPts val="125"/>
              </a:spcBef>
            </a:pPr>
            <a:r>
              <a:rPr sz="1950" b="1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ts val="2285"/>
              </a:lnSpc>
            </a:pPr>
            <a:r>
              <a:rPr sz="1950" b="1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2975" y="1997710"/>
            <a:ext cx="12165330" cy="3479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25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DemoSecurityConfig.java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"/>
              <a:cs typeface="Arial"/>
            </a:endParaRPr>
          </a:p>
          <a:p>
            <a:pPr marL="12700" marR="9430385">
              <a:lnSpc>
                <a:spcPts val="2230"/>
              </a:lnSpc>
              <a:spcBef>
                <a:spcPts val="5"/>
              </a:spcBef>
            </a:pPr>
            <a:r>
              <a:rPr sz="1950" b="1" spc="10" dirty="0">
                <a:latin typeface="Courier New"/>
                <a:cs typeface="Courier New"/>
              </a:rPr>
              <a:t>@Configuration </a:t>
            </a:r>
            <a:r>
              <a:rPr sz="1950" b="1" spc="15" dirty="0"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@EnableWebSecurity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ts val="2165"/>
              </a:lnSpc>
            </a:pPr>
            <a:r>
              <a:rPr sz="1950" b="1" spc="1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195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31A68"/>
                </a:solidFill>
                <a:latin typeface="Courier New"/>
                <a:cs typeface="Courier New"/>
              </a:rPr>
              <a:t>class</a:t>
            </a:r>
            <a:r>
              <a:rPr sz="195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DemoSecurityConfig</a:t>
            </a:r>
            <a:r>
              <a:rPr sz="1950" b="1" spc="30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31A68"/>
                </a:solidFill>
                <a:latin typeface="Courier New"/>
                <a:cs typeface="Courier New"/>
              </a:rPr>
              <a:t>extends</a:t>
            </a:r>
            <a:r>
              <a:rPr sz="195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WebSecurityConfigurerAdapter</a:t>
            </a:r>
            <a:r>
              <a:rPr sz="1950" b="1" spc="25" dirty="0"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Courier New"/>
              <a:cs typeface="Courier New"/>
            </a:endParaRPr>
          </a:p>
          <a:p>
            <a:pPr marL="389255">
              <a:lnSpc>
                <a:spcPts val="2285"/>
              </a:lnSpc>
            </a:pPr>
            <a:r>
              <a:rPr sz="1950" b="1" spc="10" dirty="0">
                <a:latin typeface="Courier New"/>
                <a:cs typeface="Courier New"/>
              </a:rPr>
              <a:t>@Override</a:t>
            </a:r>
            <a:endParaRPr sz="1950">
              <a:latin typeface="Courier New"/>
              <a:cs typeface="Courier New"/>
            </a:endParaRPr>
          </a:p>
          <a:p>
            <a:pPr marL="389255">
              <a:lnSpc>
                <a:spcPts val="2285"/>
              </a:lnSpc>
            </a:pPr>
            <a:r>
              <a:rPr sz="1950" b="1" spc="1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195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195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configure(AuthenticationManagerBuilder</a:t>
            </a:r>
            <a:r>
              <a:rPr sz="1950" b="1" spc="30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7E504F"/>
                </a:solidFill>
                <a:latin typeface="Courier New"/>
                <a:cs typeface="Courier New"/>
              </a:rPr>
              <a:t>auth</a:t>
            </a:r>
            <a:r>
              <a:rPr sz="1950" b="1" spc="15" dirty="0">
                <a:latin typeface="Courier New"/>
                <a:cs typeface="Courier New"/>
              </a:rPr>
              <a:t>)</a:t>
            </a:r>
            <a:r>
              <a:rPr sz="1950" b="1" spc="30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31A68"/>
                </a:solidFill>
                <a:latin typeface="Courier New"/>
                <a:cs typeface="Courier New"/>
              </a:rPr>
              <a:t>throws</a:t>
            </a:r>
            <a:r>
              <a:rPr sz="1950" b="1" spc="2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Exception</a:t>
            </a:r>
            <a:r>
              <a:rPr sz="1950" b="1" spc="25" dirty="0"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Courier New"/>
              <a:cs typeface="Courier New"/>
            </a:endParaRPr>
          </a:p>
          <a:p>
            <a:pPr marL="766445">
              <a:lnSpc>
                <a:spcPts val="2285"/>
              </a:lnSpc>
            </a:pPr>
            <a:r>
              <a:rPr sz="1950" b="1" i="1" spc="10" dirty="0">
                <a:solidFill>
                  <a:srgbClr val="4E9072"/>
                </a:solidFill>
                <a:latin typeface="Courier New"/>
                <a:cs typeface="Courier New"/>
              </a:rPr>
              <a:t>//</a:t>
            </a:r>
            <a:r>
              <a:rPr sz="1950" b="1" i="1" spc="15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4E9072"/>
                </a:solidFill>
                <a:latin typeface="Courier New"/>
                <a:cs typeface="Courier New"/>
              </a:rPr>
              <a:t>add</a:t>
            </a:r>
            <a:r>
              <a:rPr sz="1950" b="1" i="1" spc="2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4E9072"/>
                </a:solidFill>
                <a:latin typeface="Courier New"/>
                <a:cs typeface="Courier New"/>
              </a:rPr>
              <a:t>our</a:t>
            </a:r>
            <a:r>
              <a:rPr sz="1950" b="1" i="1" spc="15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4E9072"/>
                </a:solidFill>
                <a:latin typeface="Courier New"/>
                <a:cs typeface="Courier New"/>
              </a:rPr>
              <a:t>users</a:t>
            </a:r>
            <a:r>
              <a:rPr sz="1950" b="1" i="1" spc="2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4E9072"/>
                </a:solidFill>
                <a:latin typeface="Courier New"/>
                <a:cs typeface="Courier New"/>
              </a:rPr>
              <a:t>for</a:t>
            </a:r>
            <a:r>
              <a:rPr sz="1950" b="1" i="1" spc="15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4E9072"/>
                </a:solidFill>
                <a:latin typeface="Courier New"/>
                <a:cs typeface="Courier New"/>
              </a:rPr>
              <a:t>in</a:t>
            </a:r>
            <a:r>
              <a:rPr sz="1950" b="1" i="1" spc="20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4E9072"/>
                </a:solidFill>
                <a:latin typeface="Courier New"/>
                <a:cs typeface="Courier New"/>
              </a:rPr>
              <a:t>memory</a:t>
            </a:r>
            <a:r>
              <a:rPr sz="1950" b="1" i="1" spc="15" dirty="0">
                <a:solidFill>
                  <a:srgbClr val="4E9072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4E9072"/>
                </a:solidFill>
                <a:latin typeface="Courier New"/>
                <a:cs typeface="Courier New"/>
              </a:rPr>
              <a:t>authentication</a:t>
            </a:r>
            <a:endParaRPr sz="1950">
              <a:latin typeface="Courier New"/>
              <a:cs typeface="Courier New"/>
            </a:endParaRPr>
          </a:p>
          <a:p>
            <a:pPr marL="766445">
              <a:lnSpc>
                <a:spcPts val="2225"/>
              </a:lnSpc>
            </a:pPr>
            <a:r>
              <a:rPr sz="1950" b="1" spc="15" dirty="0"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  <a:p>
            <a:pPr marL="389255">
              <a:lnSpc>
                <a:spcPts val="2285"/>
              </a:lnSpc>
            </a:pPr>
            <a:r>
              <a:rPr sz="1950" b="1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10" name="object 10"/>
          <p:cNvGrpSpPr/>
          <p:nvPr/>
        </p:nvGrpSpPr>
        <p:grpSpPr>
          <a:xfrm>
            <a:off x="10578055" y="4830086"/>
            <a:ext cx="9029700" cy="3310890"/>
            <a:chOff x="10578055" y="4830086"/>
            <a:chExt cx="9029700" cy="331089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8055" y="4830086"/>
              <a:ext cx="9029175" cy="3310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6890" y="5705582"/>
              <a:ext cx="8191504" cy="15454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996890" y="5705582"/>
              <a:ext cx="8191500" cy="1545590"/>
            </a:xfrm>
            <a:custGeom>
              <a:avLst/>
              <a:gdLst/>
              <a:ahLst/>
              <a:cxnLst/>
              <a:rect l="l" t="t" r="r" b="b"/>
              <a:pathLst>
                <a:path w="8191500" h="1545590">
                  <a:moveTo>
                    <a:pt x="8139155" y="0"/>
                  </a:moveTo>
                  <a:lnTo>
                    <a:pt x="1122028" y="0"/>
                  </a:lnTo>
                  <a:lnTo>
                    <a:pt x="1101647" y="4114"/>
                  </a:lnTo>
                  <a:lnTo>
                    <a:pt x="1085006" y="15333"/>
                  </a:lnTo>
                  <a:lnTo>
                    <a:pt x="1073787" y="31975"/>
                  </a:lnTo>
                  <a:lnTo>
                    <a:pt x="1069679" y="52328"/>
                  </a:lnTo>
                  <a:lnTo>
                    <a:pt x="1069674" y="374988"/>
                  </a:lnTo>
                  <a:lnTo>
                    <a:pt x="0" y="479697"/>
                  </a:lnTo>
                  <a:lnTo>
                    <a:pt x="1069674" y="584406"/>
                  </a:lnTo>
                  <a:lnTo>
                    <a:pt x="1069679" y="1493108"/>
                  </a:lnTo>
                  <a:lnTo>
                    <a:pt x="1073787" y="1513460"/>
                  </a:lnTo>
                  <a:lnTo>
                    <a:pt x="1085006" y="1530102"/>
                  </a:lnTo>
                  <a:lnTo>
                    <a:pt x="1101647" y="1541322"/>
                  </a:lnTo>
                  <a:lnTo>
                    <a:pt x="1122028" y="1545436"/>
                  </a:lnTo>
                  <a:lnTo>
                    <a:pt x="8139155" y="1545436"/>
                  </a:lnTo>
                  <a:lnTo>
                    <a:pt x="8159532" y="1541322"/>
                  </a:lnTo>
                  <a:lnTo>
                    <a:pt x="8176173" y="1530102"/>
                  </a:lnTo>
                  <a:lnTo>
                    <a:pt x="8187394" y="1513460"/>
                  </a:lnTo>
                  <a:lnTo>
                    <a:pt x="8191504" y="1493108"/>
                  </a:lnTo>
                  <a:lnTo>
                    <a:pt x="8191504" y="52328"/>
                  </a:lnTo>
                  <a:lnTo>
                    <a:pt x="8187394" y="31975"/>
                  </a:lnTo>
                  <a:lnTo>
                    <a:pt x="8176173" y="15333"/>
                  </a:lnTo>
                  <a:lnTo>
                    <a:pt x="8159532" y="4114"/>
                  </a:lnTo>
                  <a:lnTo>
                    <a:pt x="813915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269648" y="5924292"/>
            <a:ext cx="672084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16839" marR="5080" indent="-104775">
              <a:lnSpc>
                <a:spcPts val="3960"/>
              </a:lnSpc>
              <a:spcBef>
                <a:spcPts val="3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Configure security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paths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application,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login,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logout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etc</a:t>
            </a:r>
            <a:endParaRPr sz="3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305" y="2496206"/>
            <a:ext cx="17995265" cy="7050405"/>
            <a:chOff x="765305" y="2496206"/>
            <a:chExt cx="17995265" cy="7050405"/>
          </a:xfrm>
        </p:grpSpPr>
        <p:sp>
          <p:nvSpPr>
            <p:cNvPr id="3" name="object 3"/>
            <p:cNvSpPr/>
            <p:nvPr/>
          </p:nvSpPr>
          <p:spPr>
            <a:xfrm>
              <a:off x="943311" y="2611386"/>
              <a:ext cx="17639665" cy="6589395"/>
            </a:xfrm>
            <a:custGeom>
              <a:avLst/>
              <a:gdLst/>
              <a:ahLst/>
              <a:cxnLst/>
              <a:rect l="l" t="t" r="r" b="b"/>
              <a:pathLst>
                <a:path w="17639665" h="6589395">
                  <a:moveTo>
                    <a:pt x="0" y="0"/>
                  </a:moveTo>
                  <a:lnTo>
                    <a:pt x="17639254" y="0"/>
                  </a:lnTo>
                  <a:lnTo>
                    <a:pt x="17639254" y="6589395"/>
                  </a:lnTo>
                  <a:lnTo>
                    <a:pt x="0" y="6589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05" y="2496206"/>
              <a:ext cx="17995263" cy="70501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9908" y="2803968"/>
            <a:ext cx="16387444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@Override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4050"/>
              </a:lnSpc>
            </a:pP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protected</a:t>
            </a:r>
            <a:r>
              <a:rPr sz="3450" b="1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Courier New"/>
                <a:cs typeface="Courier New"/>
              </a:rPr>
              <a:t>void</a:t>
            </a:r>
            <a:r>
              <a:rPr sz="3450" b="1" spc="1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configure(HttpSecurity</a:t>
            </a:r>
            <a:r>
              <a:rPr sz="3450" b="1" spc="20" dirty="0"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7E504F"/>
                </a:solidFill>
                <a:latin typeface="Courier New"/>
                <a:cs typeface="Courier New"/>
              </a:rPr>
              <a:t>http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throws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Exception</a:t>
            </a:r>
            <a:r>
              <a:rPr sz="3450" b="1" spc="15" dirty="0">
                <a:latin typeface="Courier New"/>
                <a:cs typeface="Courier New"/>
              </a:rPr>
              <a:t> </a:t>
            </a:r>
            <a:r>
              <a:rPr sz="3450" b="1" spc="5" dirty="0">
                <a:latin typeface="Courier New"/>
                <a:cs typeface="Courier New"/>
              </a:rPr>
              <a:t>{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dirty="0">
                <a:solidFill>
                  <a:srgbClr val="7E504F"/>
                </a:solidFill>
              </a:rPr>
              <a:t>http</a:t>
            </a:r>
            <a:r>
              <a:rPr dirty="0"/>
              <a:t>.authorizeRequests()</a:t>
            </a:r>
          </a:p>
          <a:p>
            <a:pPr marL="1520190">
              <a:lnSpc>
                <a:spcPts val="3960"/>
              </a:lnSpc>
            </a:pPr>
            <a:r>
              <a:rPr spc="5" dirty="0"/>
              <a:t>.anyRequest().authenticated()</a:t>
            </a:r>
          </a:p>
          <a:p>
            <a:pPr marL="1029969">
              <a:lnSpc>
                <a:spcPts val="3954"/>
              </a:lnSpc>
            </a:pPr>
            <a:r>
              <a:rPr dirty="0"/>
              <a:t>.and()</a:t>
            </a:r>
          </a:p>
          <a:p>
            <a:pPr marL="1029969">
              <a:lnSpc>
                <a:spcPts val="3954"/>
              </a:lnSpc>
            </a:pPr>
            <a:r>
              <a:rPr spc="5" dirty="0"/>
              <a:t>.formLogin()</a:t>
            </a:r>
          </a:p>
          <a:p>
            <a:pPr marL="1558290">
              <a:lnSpc>
                <a:spcPts val="4050"/>
              </a:lnSpc>
            </a:pPr>
            <a:r>
              <a:rPr spc="5" dirty="0"/>
              <a:t>.loginPage(</a:t>
            </a:r>
            <a:r>
              <a:rPr spc="5" dirty="0">
                <a:solidFill>
                  <a:srgbClr val="0433FF"/>
                </a:solidFill>
              </a:rPr>
              <a:t>"/showMyLoginPage"</a:t>
            </a:r>
            <a:r>
              <a:rPr spc="5" dirty="0"/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9908" y="6824788"/>
            <a:ext cx="13296265" cy="206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34845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.loginProcessingUrl(</a:t>
            </a:r>
            <a:r>
              <a:rPr sz="3450" b="1" spc="5" dirty="0">
                <a:solidFill>
                  <a:srgbClr val="0433FF"/>
                </a:solidFill>
                <a:latin typeface="Courier New"/>
                <a:cs typeface="Courier New"/>
              </a:rPr>
              <a:t>"/authenticateTheUser"</a:t>
            </a:r>
            <a:r>
              <a:rPr sz="3450" b="1" spc="5" dirty="0"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934845">
              <a:lnSpc>
                <a:spcPts val="4050"/>
              </a:lnSpc>
            </a:pPr>
            <a:r>
              <a:rPr sz="3450" b="1" spc="5" dirty="0">
                <a:latin typeface="Courier New"/>
                <a:cs typeface="Courier New"/>
              </a:rPr>
              <a:t>.permitAll();</a:t>
            </a: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50" b="1" spc="5" dirty="0">
                <a:latin typeface="Courier New"/>
                <a:cs typeface="Courier New"/>
              </a:rPr>
              <a:t>}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786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dirty="0"/>
              <a:t>Modif</a:t>
            </a:r>
            <a:r>
              <a:rPr sz="6500" spc="130" dirty="0"/>
              <a:t>y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9" name="object 9"/>
          <p:cNvGrpSpPr/>
          <p:nvPr/>
        </p:nvGrpSpPr>
        <p:grpSpPr>
          <a:xfrm>
            <a:off x="7877462" y="3259628"/>
            <a:ext cx="10840720" cy="3310890"/>
            <a:chOff x="7877462" y="3259628"/>
            <a:chExt cx="10840720" cy="33108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7462" y="3259628"/>
              <a:ext cx="10840308" cy="33103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6297" y="4135123"/>
              <a:ext cx="10002640" cy="154543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96297" y="4135123"/>
              <a:ext cx="10003155" cy="1545590"/>
            </a:xfrm>
            <a:custGeom>
              <a:avLst/>
              <a:gdLst/>
              <a:ahLst/>
              <a:cxnLst/>
              <a:rect l="l" t="t" r="r" b="b"/>
              <a:pathLst>
                <a:path w="10003155" h="1545589">
                  <a:moveTo>
                    <a:pt x="9950287" y="0"/>
                  </a:moveTo>
                  <a:lnTo>
                    <a:pt x="2933160" y="0"/>
                  </a:lnTo>
                  <a:lnTo>
                    <a:pt x="2912779" y="4114"/>
                  </a:lnTo>
                  <a:lnTo>
                    <a:pt x="2896138" y="15334"/>
                  </a:lnTo>
                  <a:lnTo>
                    <a:pt x="2884919" y="31975"/>
                  </a:lnTo>
                  <a:lnTo>
                    <a:pt x="2880808" y="52344"/>
                  </a:lnTo>
                  <a:lnTo>
                    <a:pt x="2880806" y="356010"/>
                  </a:lnTo>
                  <a:lnTo>
                    <a:pt x="0" y="460718"/>
                  </a:lnTo>
                  <a:lnTo>
                    <a:pt x="2880806" y="565427"/>
                  </a:lnTo>
                  <a:lnTo>
                    <a:pt x="2880808" y="1493093"/>
                  </a:lnTo>
                  <a:lnTo>
                    <a:pt x="2884919" y="1513461"/>
                  </a:lnTo>
                  <a:lnTo>
                    <a:pt x="2896138" y="1530103"/>
                  </a:lnTo>
                  <a:lnTo>
                    <a:pt x="2912779" y="1541323"/>
                  </a:lnTo>
                  <a:lnTo>
                    <a:pt x="2933160" y="1545437"/>
                  </a:lnTo>
                  <a:lnTo>
                    <a:pt x="9950287" y="1545437"/>
                  </a:lnTo>
                  <a:lnTo>
                    <a:pt x="9970664" y="1541323"/>
                  </a:lnTo>
                  <a:lnTo>
                    <a:pt x="9987306" y="1530103"/>
                  </a:lnTo>
                  <a:lnTo>
                    <a:pt x="9998527" y="1513461"/>
                  </a:lnTo>
                  <a:lnTo>
                    <a:pt x="10002639" y="1493093"/>
                  </a:lnTo>
                  <a:lnTo>
                    <a:pt x="10002639" y="52344"/>
                  </a:lnTo>
                  <a:lnTo>
                    <a:pt x="9998527" y="31975"/>
                  </a:lnTo>
                  <a:lnTo>
                    <a:pt x="9987306" y="15334"/>
                  </a:lnTo>
                  <a:lnTo>
                    <a:pt x="9970664" y="4114"/>
                  </a:lnTo>
                  <a:lnTo>
                    <a:pt x="9950287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081172" y="4353659"/>
            <a:ext cx="530606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21615" marR="5080" indent="-209550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Restrict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3450" b="1" spc="-9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HttpServletRequest</a:t>
            </a:r>
            <a:endParaRPr sz="3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1647</Words>
  <Application>Microsoft Office PowerPoint</Application>
  <PresentationFormat>Custom</PresentationFormat>
  <Paragraphs>351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MS UI Gothic</vt:lpstr>
      <vt:lpstr>Arial</vt:lpstr>
      <vt:lpstr>Arial MT</vt:lpstr>
      <vt:lpstr>Calibri</vt:lpstr>
      <vt:lpstr>Comic Sans MS</vt:lpstr>
      <vt:lpstr>Courier New</vt:lpstr>
      <vt:lpstr>Lucida Sans Unicode</vt:lpstr>
      <vt:lpstr>Microsoft Tai Le</vt:lpstr>
      <vt:lpstr>Palatino Linotype</vt:lpstr>
      <vt:lpstr>Times New Roman</vt:lpstr>
      <vt:lpstr>Trebuchet MS</vt:lpstr>
      <vt:lpstr>Office Theme</vt:lpstr>
      <vt:lpstr>1_Office Theme</vt:lpstr>
      <vt:lpstr>Spring Security - Custom Login Form</vt:lpstr>
      <vt:lpstr>Spring Security - Default Login Form</vt:lpstr>
      <vt:lpstr>Your Own Custom Login Form</vt:lpstr>
      <vt:lpstr>Spring Security Overview</vt:lpstr>
      <vt:lpstr>Spring Security in Action</vt:lpstr>
      <vt:lpstr>Development Process</vt:lpstr>
      <vt:lpstr>Step 1: Modify Spring Security Configuration</vt:lpstr>
      <vt:lpstr>Step 1: Modify Spring Security Configuration</vt:lpstr>
      <vt:lpstr>Step 1: Modify Spring Security Configuration</vt:lpstr>
      <vt:lpstr>Step 1: Modify Spring Security Configuration</vt:lpstr>
      <vt:lpstr>Step 1: Modify Spring Security Configuration</vt:lpstr>
      <vt:lpstr>Step 1: Modify Spring Security Configuration</vt:lpstr>
      <vt:lpstr>Step 1: Modify Spring Security Configuration</vt:lpstr>
      <vt:lpstr>Step 1: Modify Spring Security Configuration</vt:lpstr>
      <vt:lpstr>Step 1: Modify Spring Security Configuration</vt:lpstr>
      <vt:lpstr>Step 1: Modify Spring Security Configuration</vt:lpstr>
      <vt:lpstr>Step 2: Develop a Controller to show the custom login form</vt:lpstr>
      <vt:lpstr>Step 2: Develop a Controller to show the custom login form</vt:lpstr>
      <vt:lpstr>Step 3: Create custom login form</vt:lpstr>
      <vt:lpstr>Step 3: Create custom login form</vt:lpstr>
      <vt:lpstr>Step 3: Create custom login form</vt:lpstr>
      <vt:lpstr>Step 3: Create custom login form</vt:lpstr>
      <vt:lpstr>Step 3: Create custom login form</vt:lpstr>
      <vt:lpstr>Step 3: Create custom login form</vt:lpstr>
      <vt:lpstr>Step 3: Create custom login form</vt:lpstr>
      <vt:lpstr>Step 3: Create custom login form</vt:lpstr>
      <vt:lpstr>PowerPoint Presentation</vt:lpstr>
      <vt:lpstr>More Info on Context Path</vt:lpstr>
      <vt:lpstr>More Info on Context Path</vt:lpstr>
      <vt:lpstr>More Info on Context Path</vt:lpstr>
      <vt:lpstr>More Info on Context Path</vt:lpstr>
      <vt:lpstr>Why use Context Path?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07-spring-security-custom-login-form-plain-html-part-1.pdf</dc:title>
  <dc:subject>luv2code</dc:subject>
  <dc:creator>www.luv2code.com</dc:creator>
  <cp:keywords>luv2code</cp:keywords>
  <cp:lastModifiedBy>Shaurya Jaiswal</cp:lastModifiedBy>
  <cp:revision>4</cp:revision>
  <dcterms:created xsi:type="dcterms:W3CDTF">2022-08-22T18:37:42Z</dcterms:created>
  <dcterms:modified xsi:type="dcterms:W3CDTF">2022-08-23T04:43:26Z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2017-11-30T00:00:00Z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2022-08-22T00:00:00Z</vt:filetime>
  </property>
</Properties>
</file>